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81" r:id="rId3"/>
    <p:sldId id="261" r:id="rId4"/>
    <p:sldId id="262" r:id="rId5"/>
    <p:sldId id="287" r:id="rId6"/>
    <p:sldId id="299" r:id="rId7"/>
    <p:sldId id="283" r:id="rId8"/>
    <p:sldId id="300" r:id="rId9"/>
    <p:sldId id="285" r:id="rId10"/>
    <p:sldId id="286" r:id="rId11"/>
    <p:sldId id="292" r:id="rId12"/>
    <p:sldId id="293" r:id="rId13"/>
    <p:sldId id="294" r:id="rId14"/>
    <p:sldId id="297" r:id="rId15"/>
    <p:sldId id="298" r:id="rId16"/>
    <p:sldId id="265" r:id="rId17"/>
    <p:sldId id="279" r:id="rId18"/>
  </p:sldIdLst>
  <p:sldSz cx="13004800" cy="9753600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Helvetica Neue" panose="020B0604020202020204" charset="0"/>
      <p:regular r:id="rId24"/>
      <p:bold r:id="rId25"/>
      <p:italic r:id="rId26"/>
      <p:boldItalic r:id="rId27"/>
    </p:embeddedFont>
    <p:embeddedFont>
      <p:font typeface="Helvetica Neue Light" panose="020B0604020202020204" charset="0"/>
      <p:regular r:id="rId28"/>
      <p:bold r:id="rId29"/>
      <p:italic r:id="rId30"/>
      <p:boldItalic r:id="rId31"/>
    </p:embeddedFont>
    <p:embeddedFont>
      <p:font typeface="Montserrat" panose="020B0604020202020204" charset="0"/>
      <p:regular r:id="rId32"/>
      <p:bold r:id="rId33"/>
      <p:italic r:id="rId34"/>
      <p:boldItalic r:id="rId35"/>
    </p:embeddedFont>
    <p:embeddedFont>
      <p:font typeface="Montserrat Light" panose="020B0604020202020204" charset="0"/>
      <p:regular r:id="rId36"/>
      <p:bold r:id="rId37"/>
      <p:italic r:id="rId38"/>
      <p:boldItalic r:id="rId39"/>
    </p:embeddedFont>
    <p:embeddedFont>
      <p:font typeface="Montserrat Medium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5" roundtripDataSignature="AMtx7mjcrP10bXn4MQ4YTztnZeioJ8INw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90" autoAdjust="0"/>
    <p:restoredTop sz="92053" autoAdjust="0"/>
  </p:normalViewPr>
  <p:slideViewPr>
    <p:cSldViewPr snapToGrid="0" snapToObjects="1">
      <p:cViewPr varScale="1">
        <p:scale>
          <a:sx n="68" d="100"/>
          <a:sy n="68" d="100"/>
        </p:scale>
        <p:origin x="218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font" Target="fonts/font23.fntdata"/><Relationship Id="rId55" Type="http://customschemas.google.com/relationships/presentationmetadata" Target="meta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font" Target="fonts/font21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font" Target="fonts/font24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Relationship Id="rId59" Type="http://schemas.openxmlformats.org/officeDocument/2006/relationships/tableStyles" Target="tableStyles.xml"/><Relationship Id="rId20" Type="http://schemas.openxmlformats.org/officeDocument/2006/relationships/font" Target="fonts/font1.fntdata"/><Relationship Id="rId41" Type="http://schemas.openxmlformats.org/officeDocument/2006/relationships/font" Target="fonts/font22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F1D4C5-1EFE-4AF5-9CA3-93A9B643FD4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6654B1-0B62-49BE-87E3-E121A7AE79DF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Cài đặt Minecraft Pi’s Edition</a:t>
          </a:r>
          <a:endParaRPr lang="en-US" dirty="0"/>
        </a:p>
      </dgm:t>
    </dgm:pt>
    <dgm:pt modelId="{3A04AA26-0B46-4170-B36E-33E5E159B200}" type="sibTrans" cxnId="{FADF74A2-90EB-4AAA-AA3F-C8650EC53466}">
      <dgm:prSet/>
      <dgm:spPr/>
      <dgm:t>
        <a:bodyPr/>
        <a:lstStyle/>
        <a:p>
          <a:endParaRPr lang="en-US"/>
        </a:p>
      </dgm:t>
    </dgm:pt>
    <dgm:pt modelId="{36A394F7-821F-4ED4-BC77-2ECD7139CE67}" type="parTrans" cxnId="{FADF74A2-90EB-4AAA-AA3F-C8650EC53466}">
      <dgm:prSet/>
      <dgm:spPr/>
      <dgm:t>
        <a:bodyPr/>
        <a:lstStyle/>
        <a:p>
          <a:endParaRPr lang="en-US"/>
        </a:p>
      </dgm:t>
    </dgm:pt>
    <dgm:pt modelId="{0C94B4A7-9333-4C37-95F5-DED814B0B527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Di chuyển nhân vật với setTilePos(), setTilePos()</a:t>
          </a:r>
          <a:endParaRPr lang="en-US" dirty="0"/>
        </a:p>
      </dgm:t>
    </dgm:pt>
    <dgm:pt modelId="{02004843-3274-46B7-A757-5F4B4DDD7B4F}" type="sibTrans" cxnId="{C4C32D2B-5052-45CA-B9A1-F9EEF305C3D4}">
      <dgm:prSet/>
      <dgm:spPr/>
      <dgm:t>
        <a:bodyPr/>
        <a:lstStyle/>
        <a:p>
          <a:endParaRPr lang="en-US"/>
        </a:p>
      </dgm:t>
    </dgm:pt>
    <dgm:pt modelId="{5F1535CB-CD84-4238-AE9C-391D29D5005C}" type="parTrans" cxnId="{C4C32D2B-5052-45CA-B9A1-F9EEF305C3D4}">
      <dgm:prSet/>
      <dgm:spPr/>
      <dgm:t>
        <a:bodyPr/>
        <a:lstStyle/>
        <a:p>
          <a:endParaRPr lang="en-US"/>
        </a:p>
      </dgm:t>
    </dgm:pt>
    <dgm:pt modelId="{DCB4FBC4-E19D-483E-9206-518138C94314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Cuộc thi lặn sâu với setBlock(), setBlocks()</a:t>
          </a:r>
          <a:endParaRPr lang="en-US" dirty="0"/>
        </a:p>
      </dgm:t>
    </dgm:pt>
    <dgm:pt modelId="{2251DA7E-8D0C-4904-9D94-B1B54F6460D4}" type="sibTrans" cxnId="{010860DF-6AF2-440D-A5AB-4FC6F76E5A2D}">
      <dgm:prSet/>
      <dgm:spPr/>
      <dgm:t>
        <a:bodyPr/>
        <a:lstStyle/>
        <a:p>
          <a:endParaRPr lang="en-US"/>
        </a:p>
      </dgm:t>
    </dgm:pt>
    <dgm:pt modelId="{FC676628-C5F1-4F19-A269-24C9831C8157}" type="parTrans" cxnId="{010860DF-6AF2-440D-A5AB-4FC6F76E5A2D}">
      <dgm:prSet/>
      <dgm:spPr/>
      <dgm:t>
        <a:bodyPr/>
        <a:lstStyle/>
        <a:p>
          <a:endParaRPr lang="en-US"/>
        </a:p>
      </dgm:t>
    </dgm:pt>
    <dgm:pt modelId="{2CED711D-505B-4B03-8A49-C2CE73EE800A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Tổ chức Tiệc nhảy Disco sử dụng thư viện time</a:t>
          </a:r>
          <a:endParaRPr lang="en-US" dirty="0"/>
        </a:p>
      </dgm:t>
    </dgm:pt>
    <dgm:pt modelId="{E00E0DE6-5545-4888-9CFE-A1C7EEA8790B}" type="sibTrans" cxnId="{D29E9FE6-C617-468A-9501-E5981D7D843A}">
      <dgm:prSet/>
      <dgm:spPr/>
      <dgm:t>
        <a:bodyPr/>
        <a:lstStyle/>
        <a:p>
          <a:endParaRPr lang="en-US"/>
        </a:p>
      </dgm:t>
    </dgm:pt>
    <dgm:pt modelId="{E574A76A-D8E3-4065-9FEF-B4B5244F09B4}" type="parTrans" cxnId="{D29E9FE6-C617-468A-9501-E5981D7D843A}">
      <dgm:prSet/>
      <dgm:spPr/>
      <dgm:t>
        <a:bodyPr/>
        <a:lstStyle/>
        <a:p>
          <a:endParaRPr lang="en-US"/>
        </a:p>
      </dgm:t>
    </dgm:pt>
    <dgm:pt modelId="{C71270A0-ACBE-41BF-AB20-E73543D87797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Xây dựng khu rừng nguyên sinh</a:t>
          </a:r>
          <a:endParaRPr lang="en-US" dirty="0"/>
        </a:p>
      </dgm:t>
    </dgm:pt>
    <dgm:pt modelId="{38BE02DC-5616-4436-8A04-98FD455D1A22}" type="sibTrans" cxnId="{20D33A89-99C4-4AFA-8B06-DDCC64DA62DC}">
      <dgm:prSet/>
      <dgm:spPr/>
      <dgm:t>
        <a:bodyPr/>
        <a:lstStyle/>
        <a:p>
          <a:endParaRPr lang="en-US"/>
        </a:p>
      </dgm:t>
    </dgm:pt>
    <dgm:pt modelId="{52ECCF13-224A-4E8B-9761-C68E16884FBB}" type="parTrans" cxnId="{20D33A89-99C4-4AFA-8B06-DDCC64DA62DC}">
      <dgm:prSet/>
      <dgm:spPr/>
      <dgm:t>
        <a:bodyPr/>
        <a:lstStyle/>
        <a:p>
          <a:endParaRPr lang="en-US"/>
        </a:p>
      </dgm:t>
    </dgm:pt>
    <dgm:pt modelId="{EBF9558C-B78B-49D3-8615-CE94001A7FFF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Xây</a:t>
          </a:r>
          <a:r>
            <a:rPr lang="en-US" dirty="0"/>
            <a:t> </a:t>
          </a:r>
          <a:r>
            <a:rPr lang="vi-VN" dirty="0"/>
            <a:t>dựng dự án </a:t>
          </a:r>
          <a:r>
            <a:rPr lang="en-US" dirty="0" err="1"/>
            <a:t>cuối</a:t>
          </a:r>
          <a:r>
            <a:rPr lang="en-US" dirty="0"/>
            <a:t> </a:t>
          </a:r>
          <a:r>
            <a:rPr lang="en-US" dirty="0" err="1"/>
            <a:t>khóa</a:t>
          </a:r>
          <a:endParaRPr lang="en-US" dirty="0"/>
        </a:p>
      </dgm:t>
    </dgm:pt>
    <dgm:pt modelId="{AABF942B-3BD6-4881-BC74-4F9A246C906D}" type="sibTrans" cxnId="{CDB6C6AF-825E-436D-AFFC-FECF418AD416}">
      <dgm:prSet/>
      <dgm:spPr/>
      <dgm:t>
        <a:bodyPr/>
        <a:lstStyle/>
        <a:p>
          <a:endParaRPr lang="en-US"/>
        </a:p>
      </dgm:t>
    </dgm:pt>
    <dgm:pt modelId="{0FE6791D-C3AB-403D-A726-4B09C7CAFEB0}" type="parTrans" cxnId="{CDB6C6AF-825E-436D-AFFC-FECF418AD416}">
      <dgm:prSet/>
      <dgm:spPr/>
      <dgm:t>
        <a:bodyPr/>
        <a:lstStyle/>
        <a:p>
          <a:endParaRPr lang="en-US"/>
        </a:p>
      </dgm:t>
    </dgm:pt>
    <dgm:pt modelId="{2A50A3A7-9757-42CE-B4C5-46E4D86876B7}" type="pres">
      <dgm:prSet presAssocID="{97F1D4C5-1EFE-4AF5-9CA3-93A9B643FD4F}" presName="linear" presStyleCnt="0">
        <dgm:presLayoutVars>
          <dgm:animLvl val="lvl"/>
          <dgm:resizeHandles val="exact"/>
        </dgm:presLayoutVars>
      </dgm:prSet>
      <dgm:spPr/>
    </dgm:pt>
    <dgm:pt modelId="{4FEA258A-1977-4E89-A638-DFDCA75EFD6B}" type="pres">
      <dgm:prSet presAssocID="{346654B1-0B62-49BE-87E3-E121A7AE79DF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495949DB-0C4B-4C4B-A8B0-407DF3D3298A}" type="pres">
      <dgm:prSet presAssocID="{3A04AA26-0B46-4170-B36E-33E5E159B200}" presName="spacer" presStyleCnt="0"/>
      <dgm:spPr/>
    </dgm:pt>
    <dgm:pt modelId="{53914749-B879-46CC-B88C-AE68B32D817D}" type="pres">
      <dgm:prSet presAssocID="{0C94B4A7-9333-4C37-95F5-DED814B0B527}" presName="parentText" presStyleLbl="node1" presStyleIdx="1" presStyleCnt="6" custLinFactNeighborY="22566">
        <dgm:presLayoutVars>
          <dgm:chMax val="0"/>
          <dgm:bulletEnabled val="1"/>
        </dgm:presLayoutVars>
      </dgm:prSet>
      <dgm:spPr/>
    </dgm:pt>
    <dgm:pt modelId="{E0B51D10-74F2-47C2-BB58-61EB08B5C34C}" type="pres">
      <dgm:prSet presAssocID="{02004843-3274-46B7-A757-5F4B4DDD7B4F}" presName="spacer" presStyleCnt="0"/>
      <dgm:spPr/>
    </dgm:pt>
    <dgm:pt modelId="{42AD7DBE-42D7-4528-A453-7A3C0CC10D03}" type="pres">
      <dgm:prSet presAssocID="{DCB4FBC4-E19D-483E-9206-518138C94314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4B28B74E-70B5-49D4-B3BC-8358FC20AA5A}" type="pres">
      <dgm:prSet presAssocID="{2251DA7E-8D0C-4904-9D94-B1B54F6460D4}" presName="spacer" presStyleCnt="0"/>
      <dgm:spPr/>
    </dgm:pt>
    <dgm:pt modelId="{295A3323-CE2B-4BB1-9626-974D24B89ADB}" type="pres">
      <dgm:prSet presAssocID="{2CED711D-505B-4B03-8A49-C2CE73EE800A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469B768D-6EF0-48CB-A3CC-54256C6822FF}" type="pres">
      <dgm:prSet presAssocID="{E00E0DE6-5545-4888-9CFE-A1C7EEA8790B}" presName="spacer" presStyleCnt="0"/>
      <dgm:spPr/>
    </dgm:pt>
    <dgm:pt modelId="{86C9C55C-4EF9-4245-9105-B032792A5A3A}" type="pres">
      <dgm:prSet presAssocID="{C71270A0-ACBE-41BF-AB20-E73543D87797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D7D1CF07-9B78-4C16-9033-709E870C9C2F}" type="pres">
      <dgm:prSet presAssocID="{38BE02DC-5616-4436-8A04-98FD455D1A22}" presName="spacer" presStyleCnt="0"/>
      <dgm:spPr/>
    </dgm:pt>
    <dgm:pt modelId="{0367321F-D3D3-4498-82A5-249F33884FDF}" type="pres">
      <dgm:prSet presAssocID="{EBF9558C-B78B-49D3-8615-CE94001A7FFF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65177B1E-361F-4E49-9DB4-0A1A6D7E7AD9}" type="presOf" srcId="{0C94B4A7-9333-4C37-95F5-DED814B0B527}" destId="{53914749-B879-46CC-B88C-AE68B32D817D}" srcOrd="0" destOrd="0" presId="urn:microsoft.com/office/officeart/2005/8/layout/vList2"/>
    <dgm:cxn modelId="{C4C32D2B-5052-45CA-B9A1-F9EEF305C3D4}" srcId="{97F1D4C5-1EFE-4AF5-9CA3-93A9B643FD4F}" destId="{0C94B4A7-9333-4C37-95F5-DED814B0B527}" srcOrd="1" destOrd="0" parTransId="{5F1535CB-CD84-4238-AE9C-391D29D5005C}" sibTransId="{02004843-3274-46B7-A757-5F4B4DDD7B4F}"/>
    <dgm:cxn modelId="{E5EDB161-D187-40A4-A8AC-E6325A886B80}" type="presOf" srcId="{346654B1-0B62-49BE-87E3-E121A7AE79DF}" destId="{4FEA258A-1977-4E89-A638-DFDCA75EFD6B}" srcOrd="0" destOrd="0" presId="urn:microsoft.com/office/officeart/2005/8/layout/vList2"/>
    <dgm:cxn modelId="{4688484C-EEB6-4385-AF57-7494923C2033}" type="presOf" srcId="{EBF9558C-B78B-49D3-8615-CE94001A7FFF}" destId="{0367321F-D3D3-4498-82A5-249F33884FDF}" srcOrd="0" destOrd="0" presId="urn:microsoft.com/office/officeart/2005/8/layout/vList2"/>
    <dgm:cxn modelId="{592D0E79-C6CD-463A-A407-28C8CEE036EA}" type="presOf" srcId="{2CED711D-505B-4B03-8A49-C2CE73EE800A}" destId="{295A3323-CE2B-4BB1-9626-974D24B89ADB}" srcOrd="0" destOrd="0" presId="urn:microsoft.com/office/officeart/2005/8/layout/vList2"/>
    <dgm:cxn modelId="{20D33A89-99C4-4AFA-8B06-DDCC64DA62DC}" srcId="{97F1D4C5-1EFE-4AF5-9CA3-93A9B643FD4F}" destId="{C71270A0-ACBE-41BF-AB20-E73543D87797}" srcOrd="4" destOrd="0" parTransId="{52ECCF13-224A-4E8B-9761-C68E16884FBB}" sibTransId="{38BE02DC-5616-4436-8A04-98FD455D1A22}"/>
    <dgm:cxn modelId="{6602E794-5D32-474F-A731-7D96CDCE803E}" type="presOf" srcId="{C71270A0-ACBE-41BF-AB20-E73543D87797}" destId="{86C9C55C-4EF9-4245-9105-B032792A5A3A}" srcOrd="0" destOrd="0" presId="urn:microsoft.com/office/officeart/2005/8/layout/vList2"/>
    <dgm:cxn modelId="{FADF74A2-90EB-4AAA-AA3F-C8650EC53466}" srcId="{97F1D4C5-1EFE-4AF5-9CA3-93A9B643FD4F}" destId="{346654B1-0B62-49BE-87E3-E121A7AE79DF}" srcOrd="0" destOrd="0" parTransId="{36A394F7-821F-4ED4-BC77-2ECD7139CE67}" sibTransId="{3A04AA26-0B46-4170-B36E-33E5E159B200}"/>
    <dgm:cxn modelId="{6F5B3CAC-1CD7-4DA6-BA4C-35C89E6E27EC}" type="presOf" srcId="{97F1D4C5-1EFE-4AF5-9CA3-93A9B643FD4F}" destId="{2A50A3A7-9757-42CE-B4C5-46E4D86876B7}" srcOrd="0" destOrd="0" presId="urn:microsoft.com/office/officeart/2005/8/layout/vList2"/>
    <dgm:cxn modelId="{CDB6C6AF-825E-436D-AFFC-FECF418AD416}" srcId="{97F1D4C5-1EFE-4AF5-9CA3-93A9B643FD4F}" destId="{EBF9558C-B78B-49D3-8615-CE94001A7FFF}" srcOrd="5" destOrd="0" parTransId="{0FE6791D-C3AB-403D-A726-4B09C7CAFEB0}" sibTransId="{AABF942B-3BD6-4881-BC74-4F9A246C906D}"/>
    <dgm:cxn modelId="{0BFB26CE-53B5-41B1-8BA2-3916650B690F}" type="presOf" srcId="{DCB4FBC4-E19D-483E-9206-518138C94314}" destId="{42AD7DBE-42D7-4528-A453-7A3C0CC10D03}" srcOrd="0" destOrd="0" presId="urn:microsoft.com/office/officeart/2005/8/layout/vList2"/>
    <dgm:cxn modelId="{010860DF-6AF2-440D-A5AB-4FC6F76E5A2D}" srcId="{97F1D4C5-1EFE-4AF5-9CA3-93A9B643FD4F}" destId="{DCB4FBC4-E19D-483E-9206-518138C94314}" srcOrd="2" destOrd="0" parTransId="{FC676628-C5F1-4F19-A269-24C9831C8157}" sibTransId="{2251DA7E-8D0C-4904-9D94-B1B54F6460D4}"/>
    <dgm:cxn modelId="{D29E9FE6-C617-468A-9501-E5981D7D843A}" srcId="{97F1D4C5-1EFE-4AF5-9CA3-93A9B643FD4F}" destId="{2CED711D-505B-4B03-8A49-C2CE73EE800A}" srcOrd="3" destOrd="0" parTransId="{E574A76A-D8E3-4065-9FEF-B4B5244F09B4}" sibTransId="{E00E0DE6-5545-4888-9CFE-A1C7EEA8790B}"/>
    <dgm:cxn modelId="{A73B66FD-C136-47DB-9562-34C1BF69ED84}" type="presParOf" srcId="{2A50A3A7-9757-42CE-B4C5-46E4D86876B7}" destId="{4FEA258A-1977-4E89-A638-DFDCA75EFD6B}" srcOrd="0" destOrd="0" presId="urn:microsoft.com/office/officeart/2005/8/layout/vList2"/>
    <dgm:cxn modelId="{BF16D111-CF6A-44AA-B082-083759254F29}" type="presParOf" srcId="{2A50A3A7-9757-42CE-B4C5-46E4D86876B7}" destId="{495949DB-0C4B-4C4B-A8B0-407DF3D3298A}" srcOrd="1" destOrd="0" presId="urn:microsoft.com/office/officeart/2005/8/layout/vList2"/>
    <dgm:cxn modelId="{4D31A62C-6B4E-4321-9CDA-57AC1BD7ED5E}" type="presParOf" srcId="{2A50A3A7-9757-42CE-B4C5-46E4D86876B7}" destId="{53914749-B879-46CC-B88C-AE68B32D817D}" srcOrd="2" destOrd="0" presId="urn:microsoft.com/office/officeart/2005/8/layout/vList2"/>
    <dgm:cxn modelId="{DA152FFD-BC61-4C68-844C-9E2EC0C2E5C9}" type="presParOf" srcId="{2A50A3A7-9757-42CE-B4C5-46E4D86876B7}" destId="{E0B51D10-74F2-47C2-BB58-61EB08B5C34C}" srcOrd="3" destOrd="0" presId="urn:microsoft.com/office/officeart/2005/8/layout/vList2"/>
    <dgm:cxn modelId="{2BE43BEF-E93D-4331-A5DD-2BF90C64F72C}" type="presParOf" srcId="{2A50A3A7-9757-42CE-B4C5-46E4D86876B7}" destId="{42AD7DBE-42D7-4528-A453-7A3C0CC10D03}" srcOrd="4" destOrd="0" presId="urn:microsoft.com/office/officeart/2005/8/layout/vList2"/>
    <dgm:cxn modelId="{3C637974-CFAF-4680-968E-C83B3C615449}" type="presParOf" srcId="{2A50A3A7-9757-42CE-B4C5-46E4D86876B7}" destId="{4B28B74E-70B5-49D4-B3BC-8358FC20AA5A}" srcOrd="5" destOrd="0" presId="urn:microsoft.com/office/officeart/2005/8/layout/vList2"/>
    <dgm:cxn modelId="{DF9E615C-725B-4017-BB42-6ED5640EAAD3}" type="presParOf" srcId="{2A50A3A7-9757-42CE-B4C5-46E4D86876B7}" destId="{295A3323-CE2B-4BB1-9626-974D24B89ADB}" srcOrd="6" destOrd="0" presId="urn:microsoft.com/office/officeart/2005/8/layout/vList2"/>
    <dgm:cxn modelId="{C891E4E3-712C-4347-80C2-C0FC97EC33CE}" type="presParOf" srcId="{2A50A3A7-9757-42CE-B4C5-46E4D86876B7}" destId="{469B768D-6EF0-48CB-A3CC-54256C6822FF}" srcOrd="7" destOrd="0" presId="urn:microsoft.com/office/officeart/2005/8/layout/vList2"/>
    <dgm:cxn modelId="{6F6E67D9-042A-4122-9C51-846F68D1C226}" type="presParOf" srcId="{2A50A3A7-9757-42CE-B4C5-46E4D86876B7}" destId="{86C9C55C-4EF9-4245-9105-B032792A5A3A}" srcOrd="8" destOrd="0" presId="urn:microsoft.com/office/officeart/2005/8/layout/vList2"/>
    <dgm:cxn modelId="{B9C49930-246E-42B4-A210-EB13112FAACB}" type="presParOf" srcId="{2A50A3A7-9757-42CE-B4C5-46E4D86876B7}" destId="{D7D1CF07-9B78-4C16-9033-709E870C9C2F}" srcOrd="9" destOrd="0" presId="urn:microsoft.com/office/officeart/2005/8/layout/vList2"/>
    <dgm:cxn modelId="{8167298D-EAAC-4C8D-A3B4-1529D7B39914}" type="presParOf" srcId="{2A50A3A7-9757-42CE-B4C5-46E4D86876B7}" destId="{0367321F-D3D3-4498-82A5-249F33884FDF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1D4C5-1EFE-4AF5-9CA3-93A9B643FD4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CED711D-505B-4B03-8A49-C2CE73EE800A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Thuyết trình bảo vệ dự án cuối khóa</a:t>
          </a:r>
          <a:endParaRPr lang="en-US" dirty="0"/>
        </a:p>
      </dgm:t>
    </dgm:pt>
    <dgm:pt modelId="{E574A76A-D8E3-4065-9FEF-B4B5244F09B4}" type="parTrans" cxnId="{D29E9FE6-C617-468A-9501-E5981D7D843A}">
      <dgm:prSet/>
      <dgm:spPr/>
      <dgm:t>
        <a:bodyPr/>
        <a:lstStyle/>
        <a:p>
          <a:endParaRPr lang="en-US"/>
        </a:p>
      </dgm:t>
    </dgm:pt>
    <dgm:pt modelId="{E00E0DE6-5545-4888-9CFE-A1C7EEA8790B}" type="sibTrans" cxnId="{D29E9FE6-C617-468A-9501-E5981D7D843A}">
      <dgm:prSet/>
      <dgm:spPr/>
      <dgm:t>
        <a:bodyPr/>
        <a:lstStyle/>
        <a:p>
          <a:endParaRPr lang="en-US"/>
        </a:p>
      </dgm:t>
    </dgm:pt>
    <dgm:pt modelId="{DCB4FBC4-E19D-483E-9206-518138C94314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Lên</a:t>
          </a:r>
          <a:r>
            <a:rPr lang="en-US" dirty="0"/>
            <a:t> </a:t>
          </a:r>
          <a:r>
            <a:rPr lang="vi-VN" dirty="0"/>
            <a:t>ý tưởng, xây dựng dự án cuối khóa</a:t>
          </a:r>
          <a:endParaRPr lang="en-US" dirty="0"/>
        </a:p>
      </dgm:t>
    </dgm:pt>
    <dgm:pt modelId="{2251DA7E-8D0C-4904-9D94-B1B54F6460D4}" type="sibTrans" cxnId="{010860DF-6AF2-440D-A5AB-4FC6F76E5A2D}">
      <dgm:prSet/>
      <dgm:spPr/>
      <dgm:t>
        <a:bodyPr/>
        <a:lstStyle/>
        <a:p>
          <a:endParaRPr lang="en-US"/>
        </a:p>
      </dgm:t>
    </dgm:pt>
    <dgm:pt modelId="{FC676628-C5F1-4F19-A269-24C9831C8157}" type="parTrans" cxnId="{010860DF-6AF2-440D-A5AB-4FC6F76E5A2D}">
      <dgm:prSet/>
      <dgm:spPr/>
      <dgm:t>
        <a:bodyPr/>
        <a:lstStyle/>
        <a:p>
          <a:endParaRPr lang="en-US"/>
        </a:p>
      </dgm:t>
    </dgm:pt>
    <dgm:pt modelId="{708F8CBF-C6BF-461E-B164-FF9DC9EBE9DD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Tư duy thuật toán xây dựng cảnh quan</a:t>
          </a:r>
          <a:endParaRPr lang="en-US" dirty="0"/>
        </a:p>
      </dgm:t>
    </dgm:pt>
    <dgm:pt modelId="{20BE2DFC-AEC3-47DA-94A4-E0DAE07D4EFC}" type="parTrans" cxnId="{E5C54944-DE08-4637-A9ED-681EEDD57E88}">
      <dgm:prSet/>
      <dgm:spPr/>
      <dgm:t>
        <a:bodyPr/>
        <a:lstStyle/>
        <a:p>
          <a:endParaRPr lang="en-US"/>
        </a:p>
      </dgm:t>
    </dgm:pt>
    <dgm:pt modelId="{0E40EDBC-06D9-4E7F-92E5-9A828D24B577}" type="sibTrans" cxnId="{E5C54944-DE08-4637-A9ED-681EEDD57E88}">
      <dgm:prSet/>
      <dgm:spPr/>
      <dgm:t>
        <a:bodyPr/>
        <a:lstStyle/>
        <a:p>
          <a:endParaRPr lang="en-US"/>
        </a:p>
      </dgm:t>
    </dgm:pt>
    <dgm:pt modelId="{976F5392-02D8-4E00-9DD6-1C3332793A9B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Hiện thực chương trình</a:t>
          </a:r>
          <a:endParaRPr lang="en-US" dirty="0"/>
        </a:p>
      </dgm:t>
    </dgm:pt>
    <dgm:pt modelId="{A4047EFF-C8A6-4606-A141-F150B712CAC8}" type="parTrans" cxnId="{4D9B1EFC-5E66-4592-BDB6-85252E6E628A}">
      <dgm:prSet/>
      <dgm:spPr/>
      <dgm:t>
        <a:bodyPr/>
        <a:lstStyle/>
        <a:p>
          <a:endParaRPr lang="en-US"/>
        </a:p>
      </dgm:t>
    </dgm:pt>
    <dgm:pt modelId="{89ED01C6-80E1-472E-8D50-FEA6D9DF45A1}" type="sibTrans" cxnId="{4D9B1EFC-5E66-4592-BDB6-85252E6E628A}">
      <dgm:prSet/>
      <dgm:spPr/>
      <dgm:t>
        <a:bodyPr/>
        <a:lstStyle/>
        <a:p>
          <a:endParaRPr lang="en-US"/>
        </a:p>
      </dgm:t>
    </dgm:pt>
    <dgm:pt modelId="{7C95FADB-28E4-4429-B7A8-4ABCF61D5CB0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Thao tác lập trình Python trên VS Code</a:t>
          </a:r>
          <a:endParaRPr lang="en-US" dirty="0"/>
        </a:p>
      </dgm:t>
    </dgm:pt>
    <dgm:pt modelId="{61654840-3F16-4F41-8B68-06E504234E2D}" type="parTrans" cxnId="{2237D489-69E4-4D0F-BD4E-21DA1E5C7889}">
      <dgm:prSet/>
      <dgm:spPr/>
      <dgm:t>
        <a:bodyPr/>
        <a:lstStyle/>
        <a:p>
          <a:endParaRPr lang="en-US"/>
        </a:p>
      </dgm:t>
    </dgm:pt>
    <dgm:pt modelId="{C5620516-CC13-4C60-8F2D-0374D520BB39}" type="sibTrans" cxnId="{2237D489-69E4-4D0F-BD4E-21DA1E5C7889}">
      <dgm:prSet/>
      <dgm:spPr/>
      <dgm:t>
        <a:bodyPr/>
        <a:lstStyle/>
        <a:p>
          <a:endParaRPr lang="en-US"/>
        </a:p>
      </dgm:t>
    </dgm:pt>
    <dgm:pt modelId="{058584E9-EDDF-4C7F-BF8C-749C0F8D153A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Thuyết trình ý tưởng, chương trình</a:t>
          </a:r>
          <a:endParaRPr lang="en-US" dirty="0"/>
        </a:p>
      </dgm:t>
    </dgm:pt>
    <dgm:pt modelId="{9DB40A9A-B10E-4D57-961A-C633C68F3FEF}" type="parTrans" cxnId="{4719CFFA-2893-4A56-B5AA-8344BE4A2C65}">
      <dgm:prSet/>
      <dgm:spPr/>
      <dgm:t>
        <a:bodyPr/>
        <a:lstStyle/>
        <a:p>
          <a:endParaRPr lang="en-US"/>
        </a:p>
      </dgm:t>
    </dgm:pt>
    <dgm:pt modelId="{B79BF925-69F8-44BE-99E4-B2A2E24137DD}" type="sibTrans" cxnId="{4719CFFA-2893-4A56-B5AA-8344BE4A2C65}">
      <dgm:prSet/>
      <dgm:spPr/>
      <dgm:t>
        <a:bodyPr/>
        <a:lstStyle/>
        <a:p>
          <a:endParaRPr lang="en-US"/>
        </a:p>
      </dgm:t>
    </dgm:pt>
    <dgm:pt modelId="{2A50A3A7-9757-42CE-B4C5-46E4D86876B7}" type="pres">
      <dgm:prSet presAssocID="{97F1D4C5-1EFE-4AF5-9CA3-93A9B643FD4F}" presName="linear" presStyleCnt="0">
        <dgm:presLayoutVars>
          <dgm:animLvl val="lvl"/>
          <dgm:resizeHandles val="exact"/>
        </dgm:presLayoutVars>
      </dgm:prSet>
      <dgm:spPr/>
    </dgm:pt>
    <dgm:pt modelId="{E07DF92D-E0A5-4D79-B83B-F9E8DEA76DAD}" type="pres">
      <dgm:prSet presAssocID="{7C95FADB-28E4-4429-B7A8-4ABCF61D5CB0}" presName="parentText" presStyleLbl="node1" presStyleIdx="0" presStyleCnt="6" custLinFactNeighborX="-2464" custLinFactNeighborY="74056">
        <dgm:presLayoutVars>
          <dgm:chMax val="0"/>
          <dgm:bulletEnabled val="1"/>
        </dgm:presLayoutVars>
      </dgm:prSet>
      <dgm:spPr/>
    </dgm:pt>
    <dgm:pt modelId="{442E5C12-22D3-44FD-B841-400E3877E679}" type="pres">
      <dgm:prSet presAssocID="{C5620516-CC13-4C60-8F2D-0374D520BB39}" presName="spacer" presStyleCnt="0"/>
      <dgm:spPr/>
    </dgm:pt>
    <dgm:pt modelId="{F97C8E03-5BEC-465A-81E7-37EBB2A7F7A8}" type="pres">
      <dgm:prSet presAssocID="{708F8CBF-C6BF-461E-B164-FF9DC9EBE9DD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58F25EFF-48F0-48CB-9702-E180E66500A6}" type="pres">
      <dgm:prSet presAssocID="{0E40EDBC-06D9-4E7F-92E5-9A828D24B577}" presName="spacer" presStyleCnt="0"/>
      <dgm:spPr/>
    </dgm:pt>
    <dgm:pt modelId="{E2AC6F3D-C9E5-4F40-95C7-500C4B8F4D7C}" type="pres">
      <dgm:prSet presAssocID="{976F5392-02D8-4E00-9DD6-1C3332793A9B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03ABE70D-9A1D-40AB-ABE3-10B1E8034290}" type="pres">
      <dgm:prSet presAssocID="{89ED01C6-80E1-472E-8D50-FEA6D9DF45A1}" presName="spacer" presStyleCnt="0"/>
      <dgm:spPr/>
    </dgm:pt>
    <dgm:pt modelId="{14EB053E-C16E-4E5D-80EA-76908858C9D2}" type="pres">
      <dgm:prSet presAssocID="{058584E9-EDDF-4C7F-BF8C-749C0F8D153A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067CFC56-AF34-4545-9DD2-280CD9302813}" type="pres">
      <dgm:prSet presAssocID="{B79BF925-69F8-44BE-99E4-B2A2E24137DD}" presName="spacer" presStyleCnt="0"/>
      <dgm:spPr/>
    </dgm:pt>
    <dgm:pt modelId="{42AD7DBE-42D7-4528-A453-7A3C0CC10D03}" type="pres">
      <dgm:prSet presAssocID="{DCB4FBC4-E19D-483E-9206-518138C94314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4B28B74E-70B5-49D4-B3BC-8358FC20AA5A}" type="pres">
      <dgm:prSet presAssocID="{2251DA7E-8D0C-4904-9D94-B1B54F6460D4}" presName="spacer" presStyleCnt="0"/>
      <dgm:spPr/>
    </dgm:pt>
    <dgm:pt modelId="{295A3323-CE2B-4BB1-9626-974D24B89ADB}" type="pres">
      <dgm:prSet presAssocID="{2CED711D-505B-4B03-8A49-C2CE73EE800A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A423103-C382-43CD-9590-1C255215C84B}" type="presOf" srcId="{2CED711D-505B-4B03-8A49-C2CE73EE800A}" destId="{295A3323-CE2B-4BB1-9626-974D24B89ADB}" srcOrd="0" destOrd="0" presId="urn:microsoft.com/office/officeart/2005/8/layout/vList2"/>
    <dgm:cxn modelId="{6A51DE3C-E5CF-4F14-89F3-147B54A40AEF}" type="presOf" srcId="{DCB4FBC4-E19D-483E-9206-518138C94314}" destId="{42AD7DBE-42D7-4528-A453-7A3C0CC10D03}" srcOrd="0" destOrd="0" presId="urn:microsoft.com/office/officeart/2005/8/layout/vList2"/>
    <dgm:cxn modelId="{E5C54944-DE08-4637-A9ED-681EEDD57E88}" srcId="{97F1D4C5-1EFE-4AF5-9CA3-93A9B643FD4F}" destId="{708F8CBF-C6BF-461E-B164-FF9DC9EBE9DD}" srcOrd="1" destOrd="0" parTransId="{20BE2DFC-AEC3-47DA-94A4-E0DAE07D4EFC}" sibTransId="{0E40EDBC-06D9-4E7F-92E5-9A828D24B577}"/>
    <dgm:cxn modelId="{2237D489-69E4-4D0F-BD4E-21DA1E5C7889}" srcId="{97F1D4C5-1EFE-4AF5-9CA3-93A9B643FD4F}" destId="{7C95FADB-28E4-4429-B7A8-4ABCF61D5CB0}" srcOrd="0" destOrd="0" parTransId="{61654840-3F16-4F41-8B68-06E504234E2D}" sibTransId="{C5620516-CC13-4C60-8F2D-0374D520BB39}"/>
    <dgm:cxn modelId="{7413B5BE-02C7-4E5C-A398-774497EE6E61}" type="presOf" srcId="{708F8CBF-C6BF-461E-B164-FF9DC9EBE9DD}" destId="{F97C8E03-5BEC-465A-81E7-37EBB2A7F7A8}" srcOrd="0" destOrd="0" presId="urn:microsoft.com/office/officeart/2005/8/layout/vList2"/>
    <dgm:cxn modelId="{010860DF-6AF2-440D-A5AB-4FC6F76E5A2D}" srcId="{97F1D4C5-1EFE-4AF5-9CA3-93A9B643FD4F}" destId="{DCB4FBC4-E19D-483E-9206-518138C94314}" srcOrd="4" destOrd="0" parTransId="{FC676628-C5F1-4F19-A269-24C9831C8157}" sibTransId="{2251DA7E-8D0C-4904-9D94-B1B54F6460D4}"/>
    <dgm:cxn modelId="{E3ECB1E2-CDFC-4A3A-B353-2ACFC84E79BC}" type="presOf" srcId="{058584E9-EDDF-4C7F-BF8C-749C0F8D153A}" destId="{14EB053E-C16E-4E5D-80EA-76908858C9D2}" srcOrd="0" destOrd="0" presId="urn:microsoft.com/office/officeart/2005/8/layout/vList2"/>
    <dgm:cxn modelId="{9A0287E3-038E-4D7E-AD16-1DB2698FE067}" type="presOf" srcId="{97F1D4C5-1EFE-4AF5-9CA3-93A9B643FD4F}" destId="{2A50A3A7-9757-42CE-B4C5-46E4D86876B7}" srcOrd="0" destOrd="0" presId="urn:microsoft.com/office/officeart/2005/8/layout/vList2"/>
    <dgm:cxn modelId="{D29E9FE6-C617-468A-9501-E5981D7D843A}" srcId="{97F1D4C5-1EFE-4AF5-9CA3-93A9B643FD4F}" destId="{2CED711D-505B-4B03-8A49-C2CE73EE800A}" srcOrd="5" destOrd="0" parTransId="{E574A76A-D8E3-4065-9FEF-B4B5244F09B4}" sibTransId="{E00E0DE6-5545-4888-9CFE-A1C7EEA8790B}"/>
    <dgm:cxn modelId="{A3D9E4E8-8A50-4193-B0B4-5D1B5A4F9479}" type="presOf" srcId="{976F5392-02D8-4E00-9DD6-1C3332793A9B}" destId="{E2AC6F3D-C9E5-4F40-95C7-500C4B8F4D7C}" srcOrd="0" destOrd="0" presId="urn:microsoft.com/office/officeart/2005/8/layout/vList2"/>
    <dgm:cxn modelId="{825485F1-9DCC-4DE4-AFA2-4B636AACEE75}" type="presOf" srcId="{7C95FADB-28E4-4429-B7A8-4ABCF61D5CB0}" destId="{E07DF92D-E0A5-4D79-B83B-F9E8DEA76DAD}" srcOrd="0" destOrd="0" presId="urn:microsoft.com/office/officeart/2005/8/layout/vList2"/>
    <dgm:cxn modelId="{4719CFFA-2893-4A56-B5AA-8344BE4A2C65}" srcId="{97F1D4C5-1EFE-4AF5-9CA3-93A9B643FD4F}" destId="{058584E9-EDDF-4C7F-BF8C-749C0F8D153A}" srcOrd="3" destOrd="0" parTransId="{9DB40A9A-B10E-4D57-961A-C633C68F3FEF}" sibTransId="{B79BF925-69F8-44BE-99E4-B2A2E24137DD}"/>
    <dgm:cxn modelId="{4D9B1EFC-5E66-4592-BDB6-85252E6E628A}" srcId="{97F1D4C5-1EFE-4AF5-9CA3-93A9B643FD4F}" destId="{976F5392-02D8-4E00-9DD6-1C3332793A9B}" srcOrd="2" destOrd="0" parTransId="{A4047EFF-C8A6-4606-A141-F150B712CAC8}" sibTransId="{89ED01C6-80E1-472E-8D50-FEA6D9DF45A1}"/>
    <dgm:cxn modelId="{90B8340F-FC65-43BE-A991-7486C8A98E56}" type="presParOf" srcId="{2A50A3A7-9757-42CE-B4C5-46E4D86876B7}" destId="{E07DF92D-E0A5-4D79-B83B-F9E8DEA76DAD}" srcOrd="0" destOrd="0" presId="urn:microsoft.com/office/officeart/2005/8/layout/vList2"/>
    <dgm:cxn modelId="{01CCA061-2573-4C78-91E3-9B0B12476D92}" type="presParOf" srcId="{2A50A3A7-9757-42CE-B4C5-46E4D86876B7}" destId="{442E5C12-22D3-44FD-B841-400E3877E679}" srcOrd="1" destOrd="0" presId="urn:microsoft.com/office/officeart/2005/8/layout/vList2"/>
    <dgm:cxn modelId="{F6B8E1CD-47D6-4242-85F9-9D6AF6B7C0BA}" type="presParOf" srcId="{2A50A3A7-9757-42CE-B4C5-46E4D86876B7}" destId="{F97C8E03-5BEC-465A-81E7-37EBB2A7F7A8}" srcOrd="2" destOrd="0" presId="urn:microsoft.com/office/officeart/2005/8/layout/vList2"/>
    <dgm:cxn modelId="{5833DDC9-4E1B-45CA-9C91-BB374E11FCB9}" type="presParOf" srcId="{2A50A3A7-9757-42CE-B4C5-46E4D86876B7}" destId="{58F25EFF-48F0-48CB-9702-E180E66500A6}" srcOrd="3" destOrd="0" presId="urn:microsoft.com/office/officeart/2005/8/layout/vList2"/>
    <dgm:cxn modelId="{85071B0E-E7B2-408F-9E62-9DFA972E6354}" type="presParOf" srcId="{2A50A3A7-9757-42CE-B4C5-46E4D86876B7}" destId="{E2AC6F3D-C9E5-4F40-95C7-500C4B8F4D7C}" srcOrd="4" destOrd="0" presId="urn:microsoft.com/office/officeart/2005/8/layout/vList2"/>
    <dgm:cxn modelId="{8E29A316-DB7F-4E7F-B78F-1904A2924056}" type="presParOf" srcId="{2A50A3A7-9757-42CE-B4C5-46E4D86876B7}" destId="{03ABE70D-9A1D-40AB-ABE3-10B1E8034290}" srcOrd="5" destOrd="0" presId="urn:microsoft.com/office/officeart/2005/8/layout/vList2"/>
    <dgm:cxn modelId="{39BA52EB-0901-4C0D-ADE0-4977B58821AC}" type="presParOf" srcId="{2A50A3A7-9757-42CE-B4C5-46E4D86876B7}" destId="{14EB053E-C16E-4E5D-80EA-76908858C9D2}" srcOrd="6" destOrd="0" presId="urn:microsoft.com/office/officeart/2005/8/layout/vList2"/>
    <dgm:cxn modelId="{86B1E99A-8997-4BBE-A189-FB50AC6F7C13}" type="presParOf" srcId="{2A50A3A7-9757-42CE-B4C5-46E4D86876B7}" destId="{067CFC56-AF34-4545-9DD2-280CD9302813}" srcOrd="7" destOrd="0" presId="urn:microsoft.com/office/officeart/2005/8/layout/vList2"/>
    <dgm:cxn modelId="{CD591093-0F5D-4A2D-987F-2500511AB396}" type="presParOf" srcId="{2A50A3A7-9757-42CE-B4C5-46E4D86876B7}" destId="{42AD7DBE-42D7-4528-A453-7A3C0CC10D03}" srcOrd="8" destOrd="0" presId="urn:microsoft.com/office/officeart/2005/8/layout/vList2"/>
    <dgm:cxn modelId="{AE06877F-A8C9-49E4-8C53-F30332336C22}" type="presParOf" srcId="{2A50A3A7-9757-42CE-B4C5-46E4D86876B7}" destId="{4B28B74E-70B5-49D4-B3BC-8358FC20AA5A}" srcOrd="9" destOrd="0" presId="urn:microsoft.com/office/officeart/2005/8/layout/vList2"/>
    <dgm:cxn modelId="{69DFC5CD-9182-4B2C-AD61-AE84554C6BF1}" type="presParOf" srcId="{2A50A3A7-9757-42CE-B4C5-46E4D86876B7}" destId="{295A3323-CE2B-4BB1-9626-974D24B89ADB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F1D4C5-1EFE-4AF5-9CA3-93A9B643FD4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94B4A7-9333-4C37-95F5-DED814B0B527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Ôn tập về OOP</a:t>
          </a:r>
          <a:endParaRPr lang="en-US" dirty="0"/>
        </a:p>
      </dgm:t>
    </dgm:pt>
    <dgm:pt modelId="{5F1535CB-CD84-4238-AE9C-391D29D5005C}" type="parTrans" cxnId="{C4C32D2B-5052-45CA-B9A1-F9EEF305C3D4}">
      <dgm:prSet/>
      <dgm:spPr/>
      <dgm:t>
        <a:bodyPr/>
        <a:lstStyle/>
        <a:p>
          <a:endParaRPr lang="en-US"/>
        </a:p>
      </dgm:t>
    </dgm:pt>
    <dgm:pt modelId="{02004843-3274-46B7-A757-5F4B4DDD7B4F}" type="sibTrans" cxnId="{C4C32D2B-5052-45CA-B9A1-F9EEF305C3D4}">
      <dgm:prSet/>
      <dgm:spPr/>
      <dgm:t>
        <a:bodyPr/>
        <a:lstStyle/>
        <a:p>
          <a:endParaRPr lang="en-US"/>
        </a:p>
      </dgm:t>
    </dgm:pt>
    <dgm:pt modelId="{2CED711D-505B-4B03-8A49-C2CE73EE800A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Xây</a:t>
          </a:r>
          <a:r>
            <a:rPr lang="en-US" dirty="0"/>
            <a:t> </a:t>
          </a:r>
          <a:r>
            <a:rPr lang="en-US" dirty="0" err="1"/>
            <a:t>dựng</a:t>
          </a:r>
          <a:r>
            <a:rPr lang="vi-VN" dirty="0"/>
            <a:t> FORM đăng ký thông tin</a:t>
          </a:r>
          <a:endParaRPr lang="en-US" dirty="0"/>
        </a:p>
      </dgm:t>
    </dgm:pt>
    <dgm:pt modelId="{E574A76A-D8E3-4065-9FEF-B4B5244F09B4}" type="parTrans" cxnId="{D29E9FE6-C617-468A-9501-E5981D7D843A}">
      <dgm:prSet/>
      <dgm:spPr/>
      <dgm:t>
        <a:bodyPr/>
        <a:lstStyle/>
        <a:p>
          <a:endParaRPr lang="en-US"/>
        </a:p>
      </dgm:t>
    </dgm:pt>
    <dgm:pt modelId="{E00E0DE6-5545-4888-9CFE-A1C7EEA8790B}" type="sibTrans" cxnId="{D29E9FE6-C617-468A-9501-E5981D7D843A}">
      <dgm:prSet/>
      <dgm:spPr/>
      <dgm:t>
        <a:bodyPr/>
        <a:lstStyle/>
        <a:p>
          <a:endParaRPr lang="en-US"/>
        </a:p>
      </dgm:t>
    </dgm:pt>
    <dgm:pt modelId="{DCB4FBC4-E19D-483E-9206-518138C94314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Làm quen với phương pháp Lập trình GUI</a:t>
          </a:r>
          <a:endParaRPr lang="en-US" dirty="0"/>
        </a:p>
      </dgm:t>
    </dgm:pt>
    <dgm:pt modelId="{2251DA7E-8D0C-4904-9D94-B1B54F6460D4}" type="sibTrans" cxnId="{010860DF-6AF2-440D-A5AB-4FC6F76E5A2D}">
      <dgm:prSet/>
      <dgm:spPr/>
      <dgm:t>
        <a:bodyPr/>
        <a:lstStyle/>
        <a:p>
          <a:endParaRPr lang="en-US"/>
        </a:p>
      </dgm:t>
    </dgm:pt>
    <dgm:pt modelId="{FC676628-C5F1-4F19-A269-24C9831C8157}" type="parTrans" cxnId="{010860DF-6AF2-440D-A5AB-4FC6F76E5A2D}">
      <dgm:prSet/>
      <dgm:spPr/>
      <dgm:t>
        <a:bodyPr/>
        <a:lstStyle/>
        <a:p>
          <a:endParaRPr lang="en-US"/>
        </a:p>
      </dgm:t>
    </dgm:pt>
    <dgm:pt modelId="{EBF9558C-B78B-49D3-8615-CE94001A7FFF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Xây</a:t>
          </a:r>
          <a:r>
            <a:rPr lang="en-US" dirty="0"/>
            <a:t> </a:t>
          </a:r>
          <a:r>
            <a:rPr lang="en-US" dirty="0" err="1"/>
            <a:t>dựng</a:t>
          </a:r>
          <a:r>
            <a:rPr lang="en-US" dirty="0"/>
            <a:t> </a:t>
          </a:r>
          <a:r>
            <a:rPr lang="vi-VN" dirty="0"/>
            <a:t>dự án </a:t>
          </a:r>
          <a:r>
            <a:rPr lang="en-US" dirty="0" err="1"/>
            <a:t>cuối</a:t>
          </a:r>
          <a:r>
            <a:rPr lang="en-US" dirty="0"/>
            <a:t> </a:t>
          </a:r>
          <a:r>
            <a:rPr lang="en-US" dirty="0" err="1"/>
            <a:t>khóa</a:t>
          </a:r>
          <a:endParaRPr lang="en-US" dirty="0"/>
        </a:p>
      </dgm:t>
    </dgm:pt>
    <dgm:pt modelId="{0FE6791D-C3AB-403D-A726-4B09C7CAFEB0}" type="parTrans" cxnId="{CDB6C6AF-825E-436D-AFFC-FECF418AD416}">
      <dgm:prSet/>
      <dgm:spPr/>
      <dgm:t>
        <a:bodyPr/>
        <a:lstStyle/>
        <a:p>
          <a:endParaRPr lang="en-US"/>
        </a:p>
      </dgm:t>
    </dgm:pt>
    <dgm:pt modelId="{AABF942B-3BD6-4881-BC74-4F9A246C906D}" type="sibTrans" cxnId="{CDB6C6AF-825E-436D-AFFC-FECF418AD416}">
      <dgm:prSet/>
      <dgm:spPr/>
      <dgm:t>
        <a:bodyPr/>
        <a:lstStyle/>
        <a:p>
          <a:endParaRPr lang="en-US"/>
        </a:p>
      </dgm:t>
    </dgm:pt>
    <dgm:pt modelId="{C71270A0-ACBE-41BF-AB20-E73543D87797}">
      <dgm:prSet phldrT="[Text]"/>
      <dgm:spPr>
        <a:solidFill>
          <a:srgbClr val="60CAAF"/>
        </a:solidFill>
      </dgm:spPr>
      <dgm:t>
        <a:bodyPr/>
        <a:lstStyle/>
        <a:p>
          <a:r>
            <a:rPr lang="vi-VN" dirty="0"/>
            <a:t>Xây dựng Ứng dụng tính toán </a:t>
          </a:r>
          <a:endParaRPr lang="en-US" dirty="0"/>
        </a:p>
      </dgm:t>
    </dgm:pt>
    <dgm:pt modelId="{52ECCF13-224A-4E8B-9761-C68E16884FBB}" type="parTrans" cxnId="{20D33A89-99C4-4AFA-8B06-DDCC64DA62DC}">
      <dgm:prSet/>
      <dgm:spPr/>
      <dgm:t>
        <a:bodyPr/>
        <a:lstStyle/>
        <a:p>
          <a:endParaRPr lang="en-US"/>
        </a:p>
      </dgm:t>
    </dgm:pt>
    <dgm:pt modelId="{38BE02DC-5616-4436-8A04-98FD455D1A22}" type="sibTrans" cxnId="{20D33A89-99C4-4AFA-8B06-DDCC64DA62DC}">
      <dgm:prSet/>
      <dgm:spPr/>
      <dgm:t>
        <a:bodyPr/>
        <a:lstStyle/>
        <a:p>
          <a:endParaRPr lang="en-US"/>
        </a:p>
      </dgm:t>
    </dgm:pt>
    <dgm:pt modelId="{2A50A3A7-9757-42CE-B4C5-46E4D86876B7}" type="pres">
      <dgm:prSet presAssocID="{97F1D4C5-1EFE-4AF5-9CA3-93A9B643FD4F}" presName="linear" presStyleCnt="0">
        <dgm:presLayoutVars>
          <dgm:animLvl val="lvl"/>
          <dgm:resizeHandles val="exact"/>
        </dgm:presLayoutVars>
      </dgm:prSet>
      <dgm:spPr/>
    </dgm:pt>
    <dgm:pt modelId="{53914749-B879-46CC-B88C-AE68B32D817D}" type="pres">
      <dgm:prSet presAssocID="{0C94B4A7-9333-4C37-95F5-DED814B0B527}" presName="parentText" presStyleLbl="node1" presStyleIdx="0" presStyleCnt="5" custLinFactNeighborY="22566">
        <dgm:presLayoutVars>
          <dgm:chMax val="0"/>
          <dgm:bulletEnabled val="1"/>
        </dgm:presLayoutVars>
      </dgm:prSet>
      <dgm:spPr/>
    </dgm:pt>
    <dgm:pt modelId="{E0B51D10-74F2-47C2-BB58-61EB08B5C34C}" type="pres">
      <dgm:prSet presAssocID="{02004843-3274-46B7-A757-5F4B4DDD7B4F}" presName="spacer" presStyleCnt="0"/>
      <dgm:spPr/>
    </dgm:pt>
    <dgm:pt modelId="{42AD7DBE-42D7-4528-A453-7A3C0CC10D03}" type="pres">
      <dgm:prSet presAssocID="{DCB4FBC4-E19D-483E-9206-518138C9431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B28B74E-70B5-49D4-B3BC-8358FC20AA5A}" type="pres">
      <dgm:prSet presAssocID="{2251DA7E-8D0C-4904-9D94-B1B54F6460D4}" presName="spacer" presStyleCnt="0"/>
      <dgm:spPr/>
    </dgm:pt>
    <dgm:pt modelId="{295A3323-CE2B-4BB1-9626-974D24B89ADB}" type="pres">
      <dgm:prSet presAssocID="{2CED711D-505B-4B03-8A49-C2CE73EE800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69B768D-6EF0-48CB-A3CC-54256C6822FF}" type="pres">
      <dgm:prSet presAssocID="{E00E0DE6-5545-4888-9CFE-A1C7EEA8790B}" presName="spacer" presStyleCnt="0"/>
      <dgm:spPr/>
    </dgm:pt>
    <dgm:pt modelId="{86C9C55C-4EF9-4245-9105-B032792A5A3A}" type="pres">
      <dgm:prSet presAssocID="{C71270A0-ACBE-41BF-AB20-E73543D87797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D7D1CF07-9B78-4C16-9033-709E870C9C2F}" type="pres">
      <dgm:prSet presAssocID="{38BE02DC-5616-4436-8A04-98FD455D1A22}" presName="spacer" presStyleCnt="0"/>
      <dgm:spPr/>
    </dgm:pt>
    <dgm:pt modelId="{0367321F-D3D3-4498-82A5-249F33884FDF}" type="pres">
      <dgm:prSet presAssocID="{EBF9558C-B78B-49D3-8615-CE94001A7FFF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65177B1E-361F-4E49-9DB4-0A1A6D7E7AD9}" type="presOf" srcId="{0C94B4A7-9333-4C37-95F5-DED814B0B527}" destId="{53914749-B879-46CC-B88C-AE68B32D817D}" srcOrd="0" destOrd="0" presId="urn:microsoft.com/office/officeart/2005/8/layout/vList2"/>
    <dgm:cxn modelId="{C4C32D2B-5052-45CA-B9A1-F9EEF305C3D4}" srcId="{97F1D4C5-1EFE-4AF5-9CA3-93A9B643FD4F}" destId="{0C94B4A7-9333-4C37-95F5-DED814B0B527}" srcOrd="0" destOrd="0" parTransId="{5F1535CB-CD84-4238-AE9C-391D29D5005C}" sibTransId="{02004843-3274-46B7-A757-5F4B4DDD7B4F}"/>
    <dgm:cxn modelId="{4688484C-EEB6-4385-AF57-7494923C2033}" type="presOf" srcId="{EBF9558C-B78B-49D3-8615-CE94001A7FFF}" destId="{0367321F-D3D3-4498-82A5-249F33884FDF}" srcOrd="0" destOrd="0" presId="urn:microsoft.com/office/officeart/2005/8/layout/vList2"/>
    <dgm:cxn modelId="{592D0E79-C6CD-463A-A407-28C8CEE036EA}" type="presOf" srcId="{2CED711D-505B-4B03-8A49-C2CE73EE800A}" destId="{295A3323-CE2B-4BB1-9626-974D24B89ADB}" srcOrd="0" destOrd="0" presId="urn:microsoft.com/office/officeart/2005/8/layout/vList2"/>
    <dgm:cxn modelId="{20D33A89-99C4-4AFA-8B06-DDCC64DA62DC}" srcId="{97F1D4C5-1EFE-4AF5-9CA3-93A9B643FD4F}" destId="{C71270A0-ACBE-41BF-AB20-E73543D87797}" srcOrd="3" destOrd="0" parTransId="{52ECCF13-224A-4E8B-9761-C68E16884FBB}" sibTransId="{38BE02DC-5616-4436-8A04-98FD455D1A22}"/>
    <dgm:cxn modelId="{6602E794-5D32-474F-A731-7D96CDCE803E}" type="presOf" srcId="{C71270A0-ACBE-41BF-AB20-E73543D87797}" destId="{86C9C55C-4EF9-4245-9105-B032792A5A3A}" srcOrd="0" destOrd="0" presId="urn:microsoft.com/office/officeart/2005/8/layout/vList2"/>
    <dgm:cxn modelId="{6F5B3CAC-1CD7-4DA6-BA4C-35C89E6E27EC}" type="presOf" srcId="{97F1D4C5-1EFE-4AF5-9CA3-93A9B643FD4F}" destId="{2A50A3A7-9757-42CE-B4C5-46E4D86876B7}" srcOrd="0" destOrd="0" presId="urn:microsoft.com/office/officeart/2005/8/layout/vList2"/>
    <dgm:cxn modelId="{CDB6C6AF-825E-436D-AFFC-FECF418AD416}" srcId="{97F1D4C5-1EFE-4AF5-9CA3-93A9B643FD4F}" destId="{EBF9558C-B78B-49D3-8615-CE94001A7FFF}" srcOrd="4" destOrd="0" parTransId="{0FE6791D-C3AB-403D-A726-4B09C7CAFEB0}" sibTransId="{AABF942B-3BD6-4881-BC74-4F9A246C906D}"/>
    <dgm:cxn modelId="{0BFB26CE-53B5-41B1-8BA2-3916650B690F}" type="presOf" srcId="{DCB4FBC4-E19D-483E-9206-518138C94314}" destId="{42AD7DBE-42D7-4528-A453-7A3C0CC10D03}" srcOrd="0" destOrd="0" presId="urn:microsoft.com/office/officeart/2005/8/layout/vList2"/>
    <dgm:cxn modelId="{010860DF-6AF2-440D-A5AB-4FC6F76E5A2D}" srcId="{97F1D4C5-1EFE-4AF5-9CA3-93A9B643FD4F}" destId="{DCB4FBC4-E19D-483E-9206-518138C94314}" srcOrd="1" destOrd="0" parTransId="{FC676628-C5F1-4F19-A269-24C9831C8157}" sibTransId="{2251DA7E-8D0C-4904-9D94-B1B54F6460D4}"/>
    <dgm:cxn modelId="{D29E9FE6-C617-468A-9501-E5981D7D843A}" srcId="{97F1D4C5-1EFE-4AF5-9CA3-93A9B643FD4F}" destId="{2CED711D-505B-4B03-8A49-C2CE73EE800A}" srcOrd="2" destOrd="0" parTransId="{E574A76A-D8E3-4065-9FEF-B4B5244F09B4}" sibTransId="{E00E0DE6-5545-4888-9CFE-A1C7EEA8790B}"/>
    <dgm:cxn modelId="{4D31A62C-6B4E-4321-9CDA-57AC1BD7ED5E}" type="presParOf" srcId="{2A50A3A7-9757-42CE-B4C5-46E4D86876B7}" destId="{53914749-B879-46CC-B88C-AE68B32D817D}" srcOrd="0" destOrd="0" presId="urn:microsoft.com/office/officeart/2005/8/layout/vList2"/>
    <dgm:cxn modelId="{DA152FFD-BC61-4C68-844C-9E2EC0C2E5C9}" type="presParOf" srcId="{2A50A3A7-9757-42CE-B4C5-46E4D86876B7}" destId="{E0B51D10-74F2-47C2-BB58-61EB08B5C34C}" srcOrd="1" destOrd="0" presId="urn:microsoft.com/office/officeart/2005/8/layout/vList2"/>
    <dgm:cxn modelId="{2BE43BEF-E93D-4331-A5DD-2BF90C64F72C}" type="presParOf" srcId="{2A50A3A7-9757-42CE-B4C5-46E4D86876B7}" destId="{42AD7DBE-42D7-4528-A453-7A3C0CC10D03}" srcOrd="2" destOrd="0" presId="urn:microsoft.com/office/officeart/2005/8/layout/vList2"/>
    <dgm:cxn modelId="{3C637974-CFAF-4680-968E-C83B3C615449}" type="presParOf" srcId="{2A50A3A7-9757-42CE-B4C5-46E4D86876B7}" destId="{4B28B74E-70B5-49D4-B3BC-8358FC20AA5A}" srcOrd="3" destOrd="0" presId="urn:microsoft.com/office/officeart/2005/8/layout/vList2"/>
    <dgm:cxn modelId="{DF9E615C-725B-4017-BB42-6ED5640EAAD3}" type="presParOf" srcId="{2A50A3A7-9757-42CE-B4C5-46E4D86876B7}" destId="{295A3323-CE2B-4BB1-9626-974D24B89ADB}" srcOrd="4" destOrd="0" presId="urn:microsoft.com/office/officeart/2005/8/layout/vList2"/>
    <dgm:cxn modelId="{C891E4E3-712C-4347-80C2-C0FC97EC33CE}" type="presParOf" srcId="{2A50A3A7-9757-42CE-B4C5-46E4D86876B7}" destId="{469B768D-6EF0-48CB-A3CC-54256C6822FF}" srcOrd="5" destOrd="0" presId="urn:microsoft.com/office/officeart/2005/8/layout/vList2"/>
    <dgm:cxn modelId="{6F6E67D9-042A-4122-9C51-846F68D1C226}" type="presParOf" srcId="{2A50A3A7-9757-42CE-B4C5-46E4D86876B7}" destId="{86C9C55C-4EF9-4245-9105-B032792A5A3A}" srcOrd="6" destOrd="0" presId="urn:microsoft.com/office/officeart/2005/8/layout/vList2"/>
    <dgm:cxn modelId="{B9C49930-246E-42B4-A210-EB13112FAACB}" type="presParOf" srcId="{2A50A3A7-9757-42CE-B4C5-46E4D86876B7}" destId="{D7D1CF07-9B78-4C16-9033-709E870C9C2F}" srcOrd="7" destOrd="0" presId="urn:microsoft.com/office/officeart/2005/8/layout/vList2"/>
    <dgm:cxn modelId="{8167298D-EAAC-4C8D-A3B4-1529D7B39914}" type="presParOf" srcId="{2A50A3A7-9757-42CE-B4C5-46E4D86876B7}" destId="{0367321F-D3D3-4498-82A5-249F33884FD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EA258A-1977-4E89-A638-DFDCA75EFD6B}">
      <dsp:nvSpPr>
        <dsp:cNvPr id="0" name=""/>
        <dsp:cNvSpPr/>
      </dsp:nvSpPr>
      <dsp:spPr>
        <a:xfrm>
          <a:off x="0" y="710948"/>
          <a:ext cx="10874277" cy="8892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3800" kern="1200" dirty="0"/>
            <a:t>Cài đặt Minecraft Pi’s Edition</a:t>
          </a:r>
          <a:endParaRPr lang="en-US" sz="3800" kern="1200" dirty="0"/>
        </a:p>
      </dsp:txBody>
      <dsp:txXfrm>
        <a:off x="43407" y="754355"/>
        <a:ext cx="10787463" cy="802386"/>
      </dsp:txXfrm>
    </dsp:sp>
    <dsp:sp modelId="{53914749-B879-46CC-B88C-AE68B32D817D}">
      <dsp:nvSpPr>
        <dsp:cNvPr id="0" name=""/>
        <dsp:cNvSpPr/>
      </dsp:nvSpPr>
      <dsp:spPr>
        <a:xfrm>
          <a:off x="0" y="1734284"/>
          <a:ext cx="10874277" cy="8892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3800" kern="1200" dirty="0"/>
            <a:t>Di chuyển nhân vật với setTilePos(), setTilePos()</a:t>
          </a:r>
          <a:endParaRPr lang="en-US" sz="3800" kern="1200" dirty="0"/>
        </a:p>
      </dsp:txBody>
      <dsp:txXfrm>
        <a:off x="43407" y="1777691"/>
        <a:ext cx="10787463" cy="802386"/>
      </dsp:txXfrm>
    </dsp:sp>
    <dsp:sp modelId="{42AD7DBE-42D7-4528-A453-7A3C0CC10D03}">
      <dsp:nvSpPr>
        <dsp:cNvPr id="0" name=""/>
        <dsp:cNvSpPr/>
      </dsp:nvSpPr>
      <dsp:spPr>
        <a:xfrm>
          <a:off x="0" y="2708228"/>
          <a:ext cx="10874277" cy="8892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3800" kern="1200" dirty="0"/>
            <a:t>Cuộc thi lặn sâu với setBlock(), setBlocks()</a:t>
          </a:r>
          <a:endParaRPr lang="en-US" sz="3800" kern="1200" dirty="0"/>
        </a:p>
      </dsp:txBody>
      <dsp:txXfrm>
        <a:off x="43407" y="2751635"/>
        <a:ext cx="10787463" cy="802386"/>
      </dsp:txXfrm>
    </dsp:sp>
    <dsp:sp modelId="{295A3323-CE2B-4BB1-9626-974D24B89ADB}">
      <dsp:nvSpPr>
        <dsp:cNvPr id="0" name=""/>
        <dsp:cNvSpPr/>
      </dsp:nvSpPr>
      <dsp:spPr>
        <a:xfrm>
          <a:off x="0" y="3706868"/>
          <a:ext cx="10874277" cy="8892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3800" kern="1200" dirty="0"/>
            <a:t>Tổ chức Tiệc nhảy Disco sử dụng thư viện time</a:t>
          </a:r>
          <a:endParaRPr lang="en-US" sz="3800" kern="1200" dirty="0"/>
        </a:p>
      </dsp:txBody>
      <dsp:txXfrm>
        <a:off x="43407" y="3750275"/>
        <a:ext cx="10787463" cy="802386"/>
      </dsp:txXfrm>
    </dsp:sp>
    <dsp:sp modelId="{86C9C55C-4EF9-4245-9105-B032792A5A3A}">
      <dsp:nvSpPr>
        <dsp:cNvPr id="0" name=""/>
        <dsp:cNvSpPr/>
      </dsp:nvSpPr>
      <dsp:spPr>
        <a:xfrm>
          <a:off x="0" y="4705508"/>
          <a:ext cx="10874277" cy="8892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3800" kern="1200" dirty="0"/>
            <a:t>Xây dựng khu rừng nguyên sinh</a:t>
          </a:r>
          <a:endParaRPr lang="en-US" sz="3800" kern="1200" dirty="0"/>
        </a:p>
      </dsp:txBody>
      <dsp:txXfrm>
        <a:off x="43407" y="4748915"/>
        <a:ext cx="10787463" cy="802386"/>
      </dsp:txXfrm>
    </dsp:sp>
    <dsp:sp modelId="{0367321F-D3D3-4498-82A5-249F33884FDF}">
      <dsp:nvSpPr>
        <dsp:cNvPr id="0" name=""/>
        <dsp:cNvSpPr/>
      </dsp:nvSpPr>
      <dsp:spPr>
        <a:xfrm>
          <a:off x="0" y="5704148"/>
          <a:ext cx="10874277" cy="8892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 err="1"/>
            <a:t>Xây</a:t>
          </a:r>
          <a:r>
            <a:rPr lang="en-US" sz="3800" kern="1200" dirty="0"/>
            <a:t> </a:t>
          </a:r>
          <a:r>
            <a:rPr lang="vi-VN" sz="3800" kern="1200" dirty="0"/>
            <a:t>dựng dự án </a:t>
          </a:r>
          <a:r>
            <a:rPr lang="en-US" sz="3800" kern="1200" dirty="0" err="1"/>
            <a:t>cuối</a:t>
          </a:r>
          <a:r>
            <a:rPr lang="en-US" sz="3800" kern="1200" dirty="0"/>
            <a:t> </a:t>
          </a:r>
          <a:r>
            <a:rPr lang="en-US" sz="3800" kern="1200" dirty="0" err="1"/>
            <a:t>khóa</a:t>
          </a:r>
          <a:endParaRPr lang="en-US" sz="3800" kern="1200" dirty="0"/>
        </a:p>
      </dsp:txBody>
      <dsp:txXfrm>
        <a:off x="43407" y="5747555"/>
        <a:ext cx="10787463" cy="8023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7DF92D-E0A5-4D79-B83B-F9E8DEA76DAD}">
      <dsp:nvSpPr>
        <dsp:cNvPr id="0" name=""/>
        <dsp:cNvSpPr/>
      </dsp:nvSpPr>
      <dsp:spPr>
        <a:xfrm>
          <a:off x="0" y="189857"/>
          <a:ext cx="10874278" cy="10764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4600" kern="1200" dirty="0"/>
            <a:t>Thao tác lập trình Python trên VS Code</a:t>
          </a:r>
          <a:endParaRPr lang="en-US" sz="4600" kern="1200" dirty="0"/>
        </a:p>
      </dsp:txBody>
      <dsp:txXfrm>
        <a:off x="52546" y="242403"/>
        <a:ext cx="10769186" cy="971308"/>
      </dsp:txXfrm>
    </dsp:sp>
    <dsp:sp modelId="{F97C8E03-5BEC-465A-81E7-37EBB2A7F7A8}">
      <dsp:nvSpPr>
        <dsp:cNvPr id="0" name=""/>
        <dsp:cNvSpPr/>
      </dsp:nvSpPr>
      <dsp:spPr>
        <a:xfrm>
          <a:off x="0" y="1300627"/>
          <a:ext cx="10874278" cy="10764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4600" kern="1200" dirty="0"/>
            <a:t>Tư duy thuật toán xây dựng cảnh quan</a:t>
          </a:r>
          <a:endParaRPr lang="en-US" sz="4600" kern="1200" dirty="0"/>
        </a:p>
      </dsp:txBody>
      <dsp:txXfrm>
        <a:off x="52546" y="1353173"/>
        <a:ext cx="10769186" cy="971308"/>
      </dsp:txXfrm>
    </dsp:sp>
    <dsp:sp modelId="{E2AC6F3D-C9E5-4F40-95C7-500C4B8F4D7C}">
      <dsp:nvSpPr>
        <dsp:cNvPr id="0" name=""/>
        <dsp:cNvSpPr/>
      </dsp:nvSpPr>
      <dsp:spPr>
        <a:xfrm>
          <a:off x="0" y="2509507"/>
          <a:ext cx="10874278" cy="10764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4600" kern="1200" dirty="0"/>
            <a:t>Hiện thực chương trình</a:t>
          </a:r>
          <a:endParaRPr lang="en-US" sz="4600" kern="1200" dirty="0"/>
        </a:p>
      </dsp:txBody>
      <dsp:txXfrm>
        <a:off x="52546" y="2562053"/>
        <a:ext cx="10769186" cy="971308"/>
      </dsp:txXfrm>
    </dsp:sp>
    <dsp:sp modelId="{14EB053E-C16E-4E5D-80EA-76908858C9D2}">
      <dsp:nvSpPr>
        <dsp:cNvPr id="0" name=""/>
        <dsp:cNvSpPr/>
      </dsp:nvSpPr>
      <dsp:spPr>
        <a:xfrm>
          <a:off x="0" y="3718388"/>
          <a:ext cx="10874278" cy="10764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4600" kern="1200" dirty="0"/>
            <a:t>Thuyết trình ý tưởng, chương trình</a:t>
          </a:r>
          <a:endParaRPr lang="en-US" sz="4600" kern="1200" dirty="0"/>
        </a:p>
      </dsp:txBody>
      <dsp:txXfrm>
        <a:off x="52546" y="3770934"/>
        <a:ext cx="10769186" cy="971308"/>
      </dsp:txXfrm>
    </dsp:sp>
    <dsp:sp modelId="{42AD7DBE-42D7-4528-A453-7A3C0CC10D03}">
      <dsp:nvSpPr>
        <dsp:cNvPr id="0" name=""/>
        <dsp:cNvSpPr/>
      </dsp:nvSpPr>
      <dsp:spPr>
        <a:xfrm>
          <a:off x="0" y="4927268"/>
          <a:ext cx="10874278" cy="10764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600" kern="1200" dirty="0" err="1"/>
            <a:t>Lên</a:t>
          </a:r>
          <a:r>
            <a:rPr lang="en-US" sz="4600" kern="1200" dirty="0"/>
            <a:t> </a:t>
          </a:r>
          <a:r>
            <a:rPr lang="vi-VN" sz="4600" kern="1200" dirty="0"/>
            <a:t>ý tưởng, xây dựng dự án cuối khóa</a:t>
          </a:r>
          <a:endParaRPr lang="en-US" sz="4600" kern="1200" dirty="0"/>
        </a:p>
      </dsp:txBody>
      <dsp:txXfrm>
        <a:off x="52546" y="4979814"/>
        <a:ext cx="10769186" cy="971308"/>
      </dsp:txXfrm>
    </dsp:sp>
    <dsp:sp modelId="{295A3323-CE2B-4BB1-9626-974D24B89ADB}">
      <dsp:nvSpPr>
        <dsp:cNvPr id="0" name=""/>
        <dsp:cNvSpPr/>
      </dsp:nvSpPr>
      <dsp:spPr>
        <a:xfrm>
          <a:off x="0" y="6136148"/>
          <a:ext cx="10874278" cy="10764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5260" tIns="175260" rIns="175260" bIns="175260" numCol="1" spcCol="1270" anchor="ctr" anchorCtr="0">
          <a:noAutofit/>
        </a:bodyPr>
        <a:lstStyle/>
        <a:p>
          <a:pPr marL="0" lvl="0" indent="0" algn="l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4600" kern="1200" dirty="0"/>
            <a:t>Thuyết trình bảo vệ dự án cuối khóa</a:t>
          </a:r>
          <a:endParaRPr lang="en-US" sz="4600" kern="1200" dirty="0"/>
        </a:p>
      </dsp:txBody>
      <dsp:txXfrm>
        <a:off x="52546" y="6188694"/>
        <a:ext cx="10769186" cy="97130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14749-B879-46CC-B88C-AE68B32D817D}">
      <dsp:nvSpPr>
        <dsp:cNvPr id="0" name=""/>
        <dsp:cNvSpPr/>
      </dsp:nvSpPr>
      <dsp:spPr>
        <a:xfrm>
          <a:off x="0" y="853303"/>
          <a:ext cx="10960337" cy="1029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4400" kern="1200" dirty="0"/>
            <a:t>Ôn tập về OOP</a:t>
          </a:r>
          <a:endParaRPr lang="en-US" sz="4400" kern="1200" dirty="0"/>
        </a:p>
      </dsp:txBody>
      <dsp:txXfrm>
        <a:off x="50261" y="903564"/>
        <a:ext cx="10859815" cy="929078"/>
      </dsp:txXfrm>
    </dsp:sp>
    <dsp:sp modelId="{42AD7DBE-42D7-4528-A453-7A3C0CC10D03}">
      <dsp:nvSpPr>
        <dsp:cNvPr id="0" name=""/>
        <dsp:cNvSpPr/>
      </dsp:nvSpPr>
      <dsp:spPr>
        <a:xfrm>
          <a:off x="0" y="1981027"/>
          <a:ext cx="10960337" cy="1029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4400" kern="1200" dirty="0"/>
            <a:t>Làm quen với phương pháp Lập trình GUI</a:t>
          </a:r>
          <a:endParaRPr lang="en-US" sz="4400" kern="1200" dirty="0"/>
        </a:p>
      </dsp:txBody>
      <dsp:txXfrm>
        <a:off x="50261" y="2031288"/>
        <a:ext cx="10859815" cy="929078"/>
      </dsp:txXfrm>
    </dsp:sp>
    <dsp:sp modelId="{295A3323-CE2B-4BB1-9626-974D24B89ADB}">
      <dsp:nvSpPr>
        <dsp:cNvPr id="0" name=""/>
        <dsp:cNvSpPr/>
      </dsp:nvSpPr>
      <dsp:spPr>
        <a:xfrm>
          <a:off x="0" y="3137348"/>
          <a:ext cx="10960337" cy="1029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 err="1"/>
            <a:t>Xây</a:t>
          </a:r>
          <a:r>
            <a:rPr lang="en-US" sz="4400" kern="1200" dirty="0"/>
            <a:t> </a:t>
          </a:r>
          <a:r>
            <a:rPr lang="en-US" sz="4400" kern="1200" dirty="0" err="1"/>
            <a:t>dựng</a:t>
          </a:r>
          <a:r>
            <a:rPr lang="vi-VN" sz="4400" kern="1200" dirty="0"/>
            <a:t> FORM đăng ký thông tin</a:t>
          </a:r>
          <a:endParaRPr lang="en-US" sz="4400" kern="1200" dirty="0"/>
        </a:p>
      </dsp:txBody>
      <dsp:txXfrm>
        <a:off x="50261" y="3187609"/>
        <a:ext cx="10859815" cy="929078"/>
      </dsp:txXfrm>
    </dsp:sp>
    <dsp:sp modelId="{86C9C55C-4EF9-4245-9105-B032792A5A3A}">
      <dsp:nvSpPr>
        <dsp:cNvPr id="0" name=""/>
        <dsp:cNvSpPr/>
      </dsp:nvSpPr>
      <dsp:spPr>
        <a:xfrm>
          <a:off x="0" y="4293668"/>
          <a:ext cx="10960337" cy="1029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4400" kern="1200" dirty="0"/>
            <a:t>Xây dựng Ứng dụng tính toán </a:t>
          </a:r>
          <a:endParaRPr lang="en-US" sz="4400" kern="1200" dirty="0"/>
        </a:p>
      </dsp:txBody>
      <dsp:txXfrm>
        <a:off x="50261" y="4343929"/>
        <a:ext cx="10859815" cy="929078"/>
      </dsp:txXfrm>
    </dsp:sp>
    <dsp:sp modelId="{0367321F-D3D3-4498-82A5-249F33884FDF}">
      <dsp:nvSpPr>
        <dsp:cNvPr id="0" name=""/>
        <dsp:cNvSpPr/>
      </dsp:nvSpPr>
      <dsp:spPr>
        <a:xfrm>
          <a:off x="0" y="5449988"/>
          <a:ext cx="10960337" cy="1029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7640" tIns="167640" rIns="167640" bIns="167640" numCol="1" spcCol="1270" anchor="ctr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400" kern="1200" dirty="0" err="1"/>
            <a:t>Xây</a:t>
          </a:r>
          <a:r>
            <a:rPr lang="en-US" sz="4400" kern="1200" dirty="0"/>
            <a:t> </a:t>
          </a:r>
          <a:r>
            <a:rPr lang="en-US" sz="4400" kern="1200" dirty="0" err="1"/>
            <a:t>dựng</a:t>
          </a:r>
          <a:r>
            <a:rPr lang="en-US" sz="4400" kern="1200" dirty="0"/>
            <a:t> </a:t>
          </a:r>
          <a:r>
            <a:rPr lang="vi-VN" sz="4400" kern="1200" dirty="0"/>
            <a:t>dự án </a:t>
          </a:r>
          <a:r>
            <a:rPr lang="en-US" sz="4400" kern="1200" dirty="0" err="1"/>
            <a:t>cuối</a:t>
          </a:r>
          <a:r>
            <a:rPr lang="en-US" sz="4400" kern="1200" dirty="0"/>
            <a:t> </a:t>
          </a:r>
          <a:r>
            <a:rPr lang="en-US" sz="4400" kern="1200" dirty="0" err="1"/>
            <a:t>khóa</a:t>
          </a:r>
          <a:endParaRPr lang="en-US" sz="4400" kern="1200" dirty="0"/>
        </a:p>
      </dsp:txBody>
      <dsp:txXfrm>
        <a:off x="50261" y="5500249"/>
        <a:ext cx="10859815" cy="9290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ede9da51e_0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Giáo viên thay nội dung trang này</a:t>
            </a:r>
            <a:endParaRPr/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2" name="Google Shape;52;g6ede9da5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Giới thiệu nội dung chương trình mới.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Hình ảnh công cụ vài câu lệnh, nội dung…. sẽ được học.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vi-VN" dirty="0"/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220952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Giới thiệu nội dung chương trình mới.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Hình ảnh công cụ vài câu lệnh, nội dung…. sẽ được học.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vi-VN" dirty="0"/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3961690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Giới thiệu nội dung chương trình mới.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Hình ảnh công cụ vài câu lệnh, nội dung…. sẽ được học.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vi-VN" dirty="0"/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7810428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Giới thiệu nội dung chương trình mới.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Hình ảnh công cụ vài câu lệnh, nội dung…. sẽ được học.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vi-VN" dirty="0"/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6400528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Giới thiệu nội dung chương trình mới.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Hình ảnh công cụ vài câu lệnh, nội dung…. sẽ được học.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vi-VN" dirty="0"/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4232506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Giới thiệu nội dung chương trình mới.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vi-VN" dirty="0"/>
              <a:t>Hình ảnh công cụ vài câu lệnh, nội dung…. sẽ được học.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vi-VN" dirty="0"/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12136828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66" name="Google Shape;16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6ede9da51e_1_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404" name="Google Shape;404;g6ede9da51e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ede9da51e_0_10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Giáo viên thay nội dung trang này</a:t>
            </a:r>
            <a:endParaRPr/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2" name="Google Shape;52;g6ede9da51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9670316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Giáo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 </a:t>
            </a:r>
            <a:r>
              <a:rPr lang="en-US" dirty="0" err="1"/>
              <a:t>thay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này</a:t>
            </a:r>
            <a:endParaRPr dirty="0"/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30" name="Google Shape;13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khối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, </a:t>
            </a:r>
            <a:r>
              <a:rPr lang="en-US" dirty="0" err="1"/>
              <a:t>nội</a:t>
            </a:r>
            <a:r>
              <a:rPr lang="en-US" dirty="0"/>
              <a:t> dung…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.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khối</a:t>
            </a:r>
            <a:r>
              <a:rPr lang="en-US" dirty="0"/>
              <a:t> </a:t>
            </a:r>
            <a:r>
              <a:rPr lang="en-US" dirty="0" err="1"/>
              <a:t>lệnh</a:t>
            </a:r>
            <a:r>
              <a:rPr lang="en-US" dirty="0"/>
              <a:t>, </a:t>
            </a:r>
            <a:r>
              <a:rPr lang="en-US" dirty="0" err="1"/>
              <a:t>nội</a:t>
            </a:r>
            <a:r>
              <a:rPr lang="en-US" dirty="0"/>
              <a:t> dung…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.</a:t>
            </a:r>
            <a:endParaRPr dirty="0"/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6303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Chèn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– Code (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Robotics)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Chèn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(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)</a:t>
            </a:r>
            <a:endParaRPr dirty="0"/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439244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Chèn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– Code (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Robotics)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Chèn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(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)</a:t>
            </a:r>
            <a:endParaRPr dirty="0"/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020083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Chèn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– Code (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Robotics)</a:t>
            </a:r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Chèn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(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)</a:t>
            </a:r>
            <a:endParaRPr dirty="0"/>
          </a:p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022304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ede9da51e_1_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sinh</a:t>
            </a:r>
            <a:r>
              <a:rPr lang="en-US" dirty="0"/>
              <a:t>.</a:t>
            </a:r>
          </a:p>
        </p:txBody>
      </p:sp>
      <p:sp>
        <p:nvSpPr>
          <p:cNvPr id="150" name="Google Shape;150;g6ede9da51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168949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/>
        </p:nvSpPr>
        <p:spPr>
          <a:xfrm rot="-5400000">
            <a:off x="-808390" y="7653723"/>
            <a:ext cx="3079200" cy="26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48750" rIns="48750" bIns="48750" anchor="ctr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ts val="1000"/>
              <a:buFont typeface="Montserrat Medium"/>
              <a:buNone/>
            </a:pPr>
            <a:r>
              <a:rPr lang="en-US" sz="1000" b="0" i="0" u="none" strike="noStrike" cap="none">
                <a:solidFill>
                  <a:srgbClr val="BFBFB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W  W  W  .  T  E  K  Y .  E  D    . V  N</a:t>
            </a:r>
            <a:endParaRPr sz="1400" b="0" i="0" u="none" strike="noStrike" cap="none">
              <a:solidFill>
                <a:srgbClr val="000000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1" name="Google Shape;11;p14"/>
          <p:cNvSpPr txBox="1"/>
          <p:nvPr/>
        </p:nvSpPr>
        <p:spPr>
          <a:xfrm>
            <a:off x="517870" y="9298532"/>
            <a:ext cx="6770686" cy="231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Montserrat"/>
              <a:buNone/>
            </a:pPr>
            <a:r>
              <a:rPr lang="en-US" sz="9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BẢN QUYỀN</a:t>
            </a:r>
            <a:r>
              <a:rPr lang="en-US" sz="9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900" b="0" i="0" u="none" strike="noStrike" cap="none">
                <a:solidFill>
                  <a:srgbClr val="A7A7A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TÁC GIẢ THUỘC VỀ HỌC VIỆN TEKY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" name="Google Shape;12;p14" descr="Google Shape;339;p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7870" y="5848582"/>
            <a:ext cx="1250572" cy="42938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14"/>
          <p:cNvSpPr txBox="1">
            <a:spLocks noGrp="1"/>
          </p:cNvSpPr>
          <p:nvPr>
            <p:ph type="sldNum" idx="12"/>
          </p:nvPr>
        </p:nvSpPr>
        <p:spPr>
          <a:xfrm flipH="1">
            <a:off x="11397221" y="1501361"/>
            <a:ext cx="986065" cy="1037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8750" tIns="48750" rIns="48750" bIns="48750" anchor="t" anchorCtr="0">
            <a:spAutoFit/>
          </a:bodyPr>
          <a:lstStyle>
            <a:lvl1pPr marL="0" marR="0" lvl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200"/>
              <a:buFont typeface="Arial"/>
              <a:buNone/>
              <a:defRPr sz="62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200"/>
              <a:buFont typeface="Arial"/>
              <a:buNone/>
              <a:defRPr sz="62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200"/>
              <a:buFont typeface="Arial"/>
              <a:buNone/>
              <a:defRPr sz="62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200"/>
              <a:buFont typeface="Arial"/>
              <a:buNone/>
              <a:defRPr sz="62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200"/>
              <a:buFont typeface="Arial"/>
              <a:buNone/>
              <a:defRPr sz="62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200"/>
              <a:buFont typeface="Arial"/>
              <a:buNone/>
              <a:defRPr sz="62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200"/>
              <a:buFont typeface="Arial"/>
              <a:buNone/>
              <a:defRPr sz="62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200"/>
              <a:buFont typeface="Arial"/>
              <a:buNone/>
              <a:defRPr sz="62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200"/>
              <a:buFont typeface="Arial"/>
              <a:buNone/>
              <a:defRPr sz="6200" b="0" i="0" u="none" strike="noStrike" cap="non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600">
              <a:solidFill>
                <a:srgbClr val="000000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">
  <p:cSld name="Title &amp; Sub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5"/>
          <p:cNvSpPr txBox="1">
            <a:spLocks noGrp="1"/>
          </p:cNvSpPr>
          <p:nvPr>
            <p:ph type="title"/>
          </p:nvPr>
        </p:nvSpPr>
        <p:spPr>
          <a:xfrm>
            <a:off x="1123950" y="2251418"/>
            <a:ext cx="10464800" cy="3302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5"/>
          <p:cNvSpPr txBox="1">
            <a:spLocks noGrp="1"/>
          </p:cNvSpPr>
          <p:nvPr>
            <p:ph type="body" idx="1"/>
          </p:nvPr>
        </p:nvSpPr>
        <p:spPr>
          <a:xfrm>
            <a:off x="1270000" y="5591518"/>
            <a:ext cx="10464800" cy="1630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cap="none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cap="none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cap="none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cap="none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cap="none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6pPr>
            <a:lvl7pPr marL="3200400" lvl="6" indent="-394335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7pPr>
            <a:lvl8pPr marL="3657600" lvl="7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8pPr>
            <a:lvl9pPr marL="4114800" lvl="8" indent="-394334" algn="l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5"/>
          <p:cNvSpPr txBox="1">
            <a:spLocks noGrp="1"/>
          </p:cNvSpPr>
          <p:nvPr>
            <p:ph type="sldNum" idx="12"/>
          </p:nvPr>
        </p:nvSpPr>
        <p:spPr>
          <a:xfrm>
            <a:off x="11825897" y="9207500"/>
            <a:ext cx="396749" cy="39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600">
              <a:solidFill>
                <a:srgbClr val="000000"/>
              </a:solidFill>
            </a:endParaRPr>
          </a:p>
        </p:txBody>
      </p:sp>
      <p:pic>
        <p:nvPicPr>
          <p:cNvPr id="21" name="Google Shape;21;p15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1476185" y="8788400"/>
            <a:ext cx="1010745" cy="81373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Google Shape;22;p15"/>
          <p:cNvGrpSpPr/>
          <p:nvPr/>
        </p:nvGrpSpPr>
        <p:grpSpPr>
          <a:xfrm>
            <a:off x="9418220" y="360552"/>
            <a:ext cx="2979640" cy="260998"/>
            <a:chOff x="0" y="0"/>
            <a:chExt cx="2979639" cy="260997"/>
          </a:xfrm>
        </p:grpSpPr>
        <p:sp>
          <p:nvSpPr>
            <p:cNvPr id="23" name="Google Shape;23;p15"/>
            <p:cNvSpPr/>
            <p:nvPr/>
          </p:nvSpPr>
          <p:spPr>
            <a:xfrm>
              <a:off x="288113" y="1"/>
              <a:ext cx="2691526" cy="26099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rgbClr val="5DC2A7"/>
                </a:gs>
                <a:gs pos="100000">
                  <a:srgbClr val="ECEC47"/>
                </a:gs>
              </a:gsLst>
              <a:lin ang="3023001" scaled="0"/>
            </a:gradFill>
            <a:ln>
              <a:noFill/>
            </a:ln>
            <a:effectLst>
              <a:outerShdw blurRad="1270000" rotWithShape="0">
                <a:srgbClr val="BFBFBF">
                  <a:alpha val="40000"/>
                </a:srgbClr>
              </a:outerShdw>
            </a:effectLst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5"/>
            <p:cNvSpPr/>
            <p:nvPr/>
          </p:nvSpPr>
          <p:spPr>
            <a:xfrm>
              <a:off x="0" y="0"/>
              <a:ext cx="260998" cy="260997"/>
            </a:xfrm>
            <a:prstGeom prst="ellipse">
              <a:avLst/>
            </a:prstGeom>
            <a:solidFill>
              <a:srgbClr val="5DC2A7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Helvetica Neue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cxnSp>
        <p:nvCxnSpPr>
          <p:cNvPr id="25" name="Google Shape;25;p15"/>
          <p:cNvCxnSpPr/>
          <p:nvPr/>
        </p:nvCxnSpPr>
        <p:spPr>
          <a:xfrm>
            <a:off x="2163560" y="1068995"/>
            <a:ext cx="10323369" cy="1"/>
          </a:xfrm>
          <a:prstGeom prst="straightConnector1">
            <a:avLst/>
          </a:prstGeom>
          <a:noFill/>
          <a:ln w="9525" cap="flat" cmpd="sng">
            <a:solidFill>
              <a:srgbClr val="D6D5D5"/>
            </a:solidFill>
            <a:prstDash val="solid"/>
            <a:miter lim="8000"/>
            <a:headEnd type="none" w="sm" len="sm"/>
            <a:tailEnd type="none" w="sm" len="sm"/>
          </a:ln>
        </p:spPr>
      </p:cxnSp>
      <p:pic>
        <p:nvPicPr>
          <p:cNvPr id="26" name="Google Shape;26;p1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037471" y="255894"/>
            <a:ext cx="454181" cy="365655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5"/>
          <p:cNvSpPr/>
          <p:nvPr/>
        </p:nvSpPr>
        <p:spPr>
          <a:xfrm>
            <a:off x="831786" y="1043595"/>
            <a:ext cx="1270001" cy="50801"/>
          </a:xfrm>
          <a:prstGeom prst="roundRect">
            <a:avLst>
              <a:gd name="adj" fmla="val 50000"/>
            </a:avLst>
          </a:prstGeom>
          <a:solidFill>
            <a:srgbClr val="76BFA9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Helvetica Neue"/>
              <a:buNone/>
            </a:pPr>
            <a:endParaRPr sz="2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Google Shape;28;p15"/>
          <p:cNvSpPr/>
          <p:nvPr/>
        </p:nvSpPr>
        <p:spPr>
          <a:xfrm>
            <a:off x="674828" y="1043595"/>
            <a:ext cx="127001" cy="50801"/>
          </a:xfrm>
          <a:prstGeom prst="roundRect">
            <a:avLst>
              <a:gd name="adj" fmla="val 50000"/>
            </a:avLst>
          </a:prstGeom>
          <a:solidFill>
            <a:srgbClr val="F7F270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Helvetica Neue"/>
              <a:buNone/>
            </a:pPr>
            <a:endParaRPr sz="2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" name="Google Shape;29;p15"/>
          <p:cNvSpPr/>
          <p:nvPr/>
        </p:nvSpPr>
        <p:spPr>
          <a:xfrm>
            <a:off x="517870" y="1043595"/>
            <a:ext cx="127001" cy="50801"/>
          </a:xfrm>
          <a:prstGeom prst="roundRect">
            <a:avLst>
              <a:gd name="adj" fmla="val 50000"/>
            </a:avLst>
          </a:prstGeom>
          <a:solidFill>
            <a:srgbClr val="E89E4D"/>
          </a:solidFill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Helvetica Neue"/>
              <a:buNone/>
            </a:pPr>
            <a:endParaRPr sz="2200" b="0" i="0" u="none" strike="noStrike" cap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" name="Google Shape;30;p15"/>
          <p:cNvSpPr txBox="1"/>
          <p:nvPr/>
        </p:nvSpPr>
        <p:spPr>
          <a:xfrm>
            <a:off x="517870" y="9298532"/>
            <a:ext cx="6770686" cy="231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Montserrat"/>
              <a:buNone/>
            </a:pPr>
            <a:r>
              <a:rPr lang="en-US" sz="9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BẢN QUYỀN</a:t>
            </a:r>
            <a:r>
              <a:rPr lang="en-US" sz="9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900" b="0" i="0" u="none" strike="noStrike" cap="none">
                <a:solidFill>
                  <a:srgbClr val="A7A7A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TÁC GIẢ THUỘC VỀ HỌC VIỆN TEKY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9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ubtitle copy 1">
  <p:cSld name="Title &amp; Subtitle copy 1">
    <p:bg>
      <p:bgPr>
        <a:gradFill>
          <a:gsLst>
            <a:gs pos="0">
              <a:srgbClr val="76BFA9"/>
            </a:gs>
            <a:gs pos="100000">
              <a:srgbClr val="F7F270"/>
            </a:gs>
          </a:gsLst>
          <a:lin ang="3058513" scaled="0"/>
        </a:gra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1"/>
          <p:cNvSpPr txBox="1"/>
          <p:nvPr/>
        </p:nvSpPr>
        <p:spPr>
          <a:xfrm>
            <a:off x="517870" y="9298532"/>
            <a:ext cx="6770686" cy="231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Montserrat"/>
              <a:buNone/>
            </a:pPr>
            <a:r>
              <a:rPr lang="en-US" sz="9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BẢN QUYỀN</a:t>
            </a:r>
            <a:r>
              <a:rPr lang="en-US" sz="9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900" b="0" i="0" u="none" strike="noStrike" cap="none">
                <a:solidFill>
                  <a:srgbClr val="A7A7A7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TÁC GIẢ THUỘC VỀ HỌC VIỆN TEKY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1"/>
          <p:cNvSpPr txBox="1">
            <a:spLocks noGrp="1"/>
          </p:cNvSpPr>
          <p:nvPr>
            <p:ph type="sldNum" idx="12"/>
          </p:nvPr>
        </p:nvSpPr>
        <p:spPr>
          <a:xfrm>
            <a:off x="11825897" y="9207500"/>
            <a:ext cx="396749" cy="399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  <a:defRPr sz="2000" b="0" i="0" u="none" strike="noStrike" cap="none">
                <a:solidFill>
                  <a:srgbClr val="D6D5D5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4000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3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3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rmAutofit/>
          </a:bodyPr>
          <a:lstStyle>
            <a:lvl1pPr marL="457200" marR="0" lvl="0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marR="0" lvl="1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marR="0" lvl="2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marR="0" lvl="3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marR="0" lvl="4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marR="0" lvl="5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523239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523240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464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  <p:sp>
        <p:nvSpPr>
          <p:cNvPr id="8" name="Google Shape;8;p13"/>
          <p:cNvSpPr txBox="1">
            <a:spLocks noGrp="1"/>
          </p:cNvSpPr>
          <p:nvPr>
            <p:ph type="sldNum" idx="1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Helvetica Neue Light"/>
              <a:buNone/>
              <a:defRPr sz="16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5" r:id="rId4"/>
    <p:sldLayoutId id="2147483656" r:id="rId5"/>
  </p:sldLayoutIdLst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6ede9da51e_0_10"/>
          <p:cNvSpPr txBox="1"/>
          <p:nvPr/>
        </p:nvSpPr>
        <p:spPr>
          <a:xfrm>
            <a:off x="104" y="6404404"/>
            <a:ext cx="130047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Montserrat Light"/>
              <a:buNone/>
            </a:pPr>
            <a:r>
              <a:rPr lang="en-US" sz="4500" b="0" i="0" u="none" strike="noStrike" cap="none" dirty="0">
                <a:solidFill>
                  <a:schemeClr val="tx2">
                    <a:lumMod val="10000"/>
                  </a:schemeClr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BÁO CÁO CUỐI KHÓA</a:t>
            </a:r>
            <a:endParaRPr sz="1400" b="1" i="0" u="none" strike="noStrike" cap="none" dirty="0">
              <a:solidFill>
                <a:schemeClr val="tx2">
                  <a:lumMod val="10000"/>
                </a:schemeClr>
              </a:solidFill>
              <a:latin typeface="Montserrat" panose="020B0604020202020204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g6ede9da51e_0_10"/>
          <p:cNvSpPr txBox="1"/>
          <p:nvPr/>
        </p:nvSpPr>
        <p:spPr>
          <a:xfrm>
            <a:off x="-50" y="7507197"/>
            <a:ext cx="130047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r>
              <a:rPr lang="en-US" sz="3200" b="0" i="0" u="none" strike="noStrike" cap="none" dirty="0" err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Khóa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3200" b="0" i="0" u="none" strike="noStrike" cap="none" dirty="0" err="1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học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vi-VN" sz="3200" b="1" i="0" u="none" strike="noStrike" cap="none" dirty="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Siêu nhân lập trình Python</a:t>
            </a:r>
            <a:r>
              <a:rPr lang="vi-VN" sz="3200" b="0" i="0" u="none" strike="noStrike" cap="none" dirty="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-</a:t>
            </a:r>
            <a:r>
              <a:rPr lang="en-US" sz="3200" b="0" i="0" u="none" strike="noStrike" cap="none" dirty="0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3200" dirty="0" err="1">
                <a:latin typeface="Montserrat Medium"/>
                <a:ea typeface="Montserrat Medium"/>
                <a:cs typeface="Montserrat Medium"/>
                <a:sym typeface="Montserrat Medium"/>
              </a:rPr>
              <a:t>Học</a:t>
            </a:r>
            <a:r>
              <a:rPr lang="en-US" sz="3200" dirty="0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en-US" sz="3200" dirty="0" err="1">
                <a:latin typeface="Montserrat Medium"/>
                <a:ea typeface="Montserrat Medium"/>
                <a:cs typeface="Montserrat Medium"/>
                <a:sym typeface="Montserrat Medium"/>
              </a:rPr>
              <a:t>phần</a:t>
            </a:r>
            <a:r>
              <a:rPr lang="en-US" sz="3200" dirty="0"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r>
              <a:rPr lang="vi-VN" sz="3200" dirty="0">
                <a:latin typeface="Montserrat Medium"/>
                <a:ea typeface="Montserrat Medium"/>
                <a:cs typeface="Montserrat Medium"/>
                <a:sym typeface="Montserrat Medium"/>
              </a:rPr>
              <a:t>3</a:t>
            </a:r>
            <a:endParaRPr sz="1400" b="0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Google Shape;56;g6ede9da51e_0_10"/>
          <p:cNvSpPr/>
          <p:nvPr/>
        </p:nvSpPr>
        <p:spPr>
          <a:xfrm>
            <a:off x="0" y="1"/>
            <a:ext cx="13004695" cy="5529297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57" name="Google Shape;57;g6ede9da51e_0_10"/>
          <p:cNvPicPr preferRelativeResize="0"/>
          <p:nvPr/>
        </p:nvPicPr>
        <p:blipFill rotWithShape="1">
          <a:blip r:embed="rId3">
            <a:alphaModFix/>
          </a:blip>
          <a:srcRect t="28716" b="6621"/>
          <a:stretch/>
        </p:blipFill>
        <p:spPr>
          <a:xfrm>
            <a:off x="104" y="-53824"/>
            <a:ext cx="13004696" cy="5267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5E1722CC-206A-4913-95F1-D20CE3275B1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52827681"/>
              </p:ext>
            </p:extLst>
          </p:nvPr>
        </p:nvGraphicFramePr>
        <p:xfrm>
          <a:off x="1022231" y="1388533"/>
          <a:ext cx="10960338" cy="7304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10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2" name="Google Shape;163;g6ede9da51e_1_2">
            <a:extLst>
              <a:ext uri="{FF2B5EF4-FFF2-40B4-BE49-F238E27FC236}">
                <a16:creationId xmlns:a16="http://schemas.microsoft.com/office/drawing/2014/main" id="{D865270F-3060-4F4C-B35F-085C6058049F}"/>
              </a:ext>
            </a:extLst>
          </p:cNvPr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dirty="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TỔNG QUAN KIẾN THỨC LEVEL </a:t>
            </a:r>
            <a:r>
              <a:rPr lang="vi-VN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lang="en-US"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6611807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11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4" name="Google Shape;163;g6ede9da51e_1_2">
            <a:extLst>
              <a:ext uri="{FF2B5EF4-FFF2-40B4-BE49-F238E27FC236}">
                <a16:creationId xmlns:a16="http://schemas.microsoft.com/office/drawing/2014/main" id="{F48CAE29-F451-4392-AEC7-3D064DF61153}"/>
              </a:ext>
            </a:extLst>
          </p:cNvPr>
          <p:cNvSpPr txBox="1"/>
          <p:nvPr/>
        </p:nvSpPr>
        <p:spPr>
          <a:xfrm>
            <a:off x="-1" y="1386066"/>
            <a:ext cx="1300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vi-VN" sz="3000" dirty="0">
                <a:latin typeface="Montserrat"/>
                <a:ea typeface="Montserrat"/>
                <a:cs typeface="Montserrat"/>
                <a:sym typeface="Montserrat"/>
              </a:rPr>
              <a:t>Dự án </a:t>
            </a:r>
            <a:r>
              <a:rPr lang="vi-VN" sz="3000" b="1" dirty="0">
                <a:latin typeface="Montserrat"/>
                <a:ea typeface="Montserrat"/>
                <a:cs typeface="Montserrat"/>
                <a:sym typeface="Montserrat"/>
              </a:rPr>
              <a:t>Hệ thống Quản lý Bệnh viên</a:t>
            </a:r>
            <a:endParaRPr lang="vi-VN"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63;g6ede9da51e_1_2">
            <a:extLst>
              <a:ext uri="{FF2B5EF4-FFF2-40B4-BE49-F238E27FC236}">
                <a16:creationId xmlns:a16="http://schemas.microsoft.com/office/drawing/2014/main" id="{D865270F-3060-4F4C-B35F-085C6058049F}"/>
              </a:ext>
            </a:extLst>
          </p:cNvPr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dirty="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TỔNG QUAN KIẾN THỨC LEVEL </a:t>
            </a:r>
            <a:r>
              <a:rPr lang="vi-VN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lang="en-US"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26" name="Picture 2" descr="No description available.">
            <a:extLst>
              <a:ext uri="{FF2B5EF4-FFF2-40B4-BE49-F238E27FC236}">
                <a16:creationId xmlns:a16="http://schemas.microsoft.com/office/drawing/2014/main" id="{49C0E791-13CF-4318-9E54-0C41309B82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993" y="2220880"/>
            <a:ext cx="11237221" cy="5991721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588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12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4" name="Google Shape;163;g6ede9da51e_1_2">
            <a:extLst>
              <a:ext uri="{FF2B5EF4-FFF2-40B4-BE49-F238E27FC236}">
                <a16:creationId xmlns:a16="http://schemas.microsoft.com/office/drawing/2014/main" id="{F48CAE29-F451-4392-AEC7-3D064DF61153}"/>
              </a:ext>
            </a:extLst>
          </p:cNvPr>
          <p:cNvSpPr txBox="1"/>
          <p:nvPr/>
        </p:nvSpPr>
        <p:spPr>
          <a:xfrm>
            <a:off x="-1" y="1386066"/>
            <a:ext cx="1300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vi-VN" sz="3000" dirty="0">
                <a:latin typeface="Montserrat"/>
                <a:ea typeface="Montserrat"/>
                <a:cs typeface="Montserrat"/>
                <a:sym typeface="Montserrat"/>
              </a:rPr>
              <a:t>Dự án </a:t>
            </a:r>
            <a:r>
              <a:rPr lang="vi-VN" sz="3000" b="1" dirty="0">
                <a:latin typeface="Montserrat"/>
                <a:ea typeface="Montserrat"/>
                <a:cs typeface="Montserrat"/>
                <a:sym typeface="Montserrat"/>
              </a:rPr>
              <a:t>Phần mềm tính toán</a:t>
            </a:r>
            <a:endParaRPr lang="vi-VN"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63;g6ede9da51e_1_2">
            <a:extLst>
              <a:ext uri="{FF2B5EF4-FFF2-40B4-BE49-F238E27FC236}">
                <a16:creationId xmlns:a16="http://schemas.microsoft.com/office/drawing/2014/main" id="{D865270F-3060-4F4C-B35F-085C6058049F}"/>
              </a:ext>
            </a:extLst>
          </p:cNvPr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dirty="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TỔNG QUAN KIẾN THỨC LEVEL </a:t>
            </a:r>
            <a:r>
              <a:rPr lang="vi-VN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lang="en-US"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50" name="Picture 2" descr="No description available.">
            <a:extLst>
              <a:ext uri="{FF2B5EF4-FFF2-40B4-BE49-F238E27FC236}">
                <a16:creationId xmlns:a16="http://schemas.microsoft.com/office/drawing/2014/main" id="{710856CB-C1D3-4942-B1C4-D6844FA529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241"/>
          <a:stretch/>
        </p:blipFill>
        <p:spPr bwMode="auto">
          <a:xfrm>
            <a:off x="3835155" y="2122744"/>
            <a:ext cx="5334488" cy="7084756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1128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13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4" name="Google Shape;163;g6ede9da51e_1_2">
            <a:extLst>
              <a:ext uri="{FF2B5EF4-FFF2-40B4-BE49-F238E27FC236}">
                <a16:creationId xmlns:a16="http://schemas.microsoft.com/office/drawing/2014/main" id="{F48CAE29-F451-4392-AEC7-3D064DF61153}"/>
              </a:ext>
            </a:extLst>
          </p:cNvPr>
          <p:cNvSpPr txBox="1"/>
          <p:nvPr/>
        </p:nvSpPr>
        <p:spPr>
          <a:xfrm>
            <a:off x="-1" y="1386066"/>
            <a:ext cx="1300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vi-VN" sz="3000" dirty="0">
                <a:latin typeface="Montserrat"/>
                <a:ea typeface="Montserrat"/>
                <a:cs typeface="Montserrat"/>
                <a:sym typeface="Montserrat"/>
              </a:rPr>
              <a:t>Dự án </a:t>
            </a:r>
            <a:r>
              <a:rPr lang="vi-VN" sz="3000" b="1" dirty="0">
                <a:latin typeface="Montserrat"/>
                <a:ea typeface="Montserrat"/>
                <a:cs typeface="Montserrat"/>
                <a:sym typeface="Montserrat"/>
              </a:rPr>
              <a:t>Hệ thống Quản lý Thư viện</a:t>
            </a:r>
            <a:endParaRPr lang="vi-VN"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63;g6ede9da51e_1_2">
            <a:extLst>
              <a:ext uri="{FF2B5EF4-FFF2-40B4-BE49-F238E27FC236}">
                <a16:creationId xmlns:a16="http://schemas.microsoft.com/office/drawing/2014/main" id="{D865270F-3060-4F4C-B35F-085C6058049F}"/>
              </a:ext>
            </a:extLst>
          </p:cNvPr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dirty="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TỔNG QUAN KIẾN THỨC LEVEL </a:t>
            </a:r>
            <a:r>
              <a:rPr lang="vi-VN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lang="en-US"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74" name="Picture 2" descr="No description available.">
            <a:extLst>
              <a:ext uri="{FF2B5EF4-FFF2-40B4-BE49-F238E27FC236}">
                <a16:creationId xmlns:a16="http://schemas.microsoft.com/office/drawing/2014/main" id="{1C8EC496-B0ED-42B4-9E7A-3D315D9CB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796" y="2225760"/>
            <a:ext cx="11057206" cy="6435639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4612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14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2" name="Google Shape;163;g6ede9da51e_1_2">
            <a:extLst>
              <a:ext uri="{FF2B5EF4-FFF2-40B4-BE49-F238E27FC236}">
                <a16:creationId xmlns:a16="http://schemas.microsoft.com/office/drawing/2014/main" id="{D865270F-3060-4F4C-B35F-085C6058049F}"/>
              </a:ext>
            </a:extLst>
          </p:cNvPr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dirty="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TỔNG QUAN KIẾN THỨC LEVEL </a:t>
            </a:r>
            <a:r>
              <a:rPr lang="vi-VN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lang="en-US"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C8EC496-B0ED-42B4-9E7A-3D315D9CB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973796" y="2281415"/>
            <a:ext cx="11057206" cy="6324328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63;g6ede9da51e_1_2">
            <a:extLst>
              <a:ext uri="{FF2B5EF4-FFF2-40B4-BE49-F238E27FC236}">
                <a16:creationId xmlns:a16="http://schemas.microsoft.com/office/drawing/2014/main" id="{C62296DE-50CD-4838-AB45-C0C0586845D0}"/>
              </a:ext>
            </a:extLst>
          </p:cNvPr>
          <p:cNvSpPr txBox="1"/>
          <p:nvPr/>
        </p:nvSpPr>
        <p:spPr>
          <a:xfrm>
            <a:off x="-1" y="1386066"/>
            <a:ext cx="1300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vi-VN" sz="3000" dirty="0">
                <a:latin typeface="Montserrat"/>
                <a:ea typeface="Montserrat"/>
                <a:cs typeface="Montserrat"/>
                <a:sym typeface="Montserrat"/>
              </a:rPr>
              <a:t>Dự án </a:t>
            </a:r>
            <a:r>
              <a:rPr lang="vi-VN" sz="3000" b="1" dirty="0">
                <a:latin typeface="Montserrat"/>
                <a:ea typeface="Montserrat"/>
                <a:cs typeface="Montserrat"/>
                <a:sym typeface="Montserrat"/>
              </a:rPr>
              <a:t>Hệ thống Quản lý Thư viện</a:t>
            </a:r>
            <a:endParaRPr lang="vi-VN"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401699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15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2" name="Google Shape;163;g6ede9da51e_1_2">
            <a:extLst>
              <a:ext uri="{FF2B5EF4-FFF2-40B4-BE49-F238E27FC236}">
                <a16:creationId xmlns:a16="http://schemas.microsoft.com/office/drawing/2014/main" id="{D865270F-3060-4F4C-B35F-085C6058049F}"/>
              </a:ext>
            </a:extLst>
          </p:cNvPr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dirty="0"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. TỔNG QUAN KIẾN THỨC LEVEL </a:t>
            </a:r>
            <a:r>
              <a:rPr lang="vi-VN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endParaRPr lang="en-US"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C8EC496-B0ED-42B4-9E7A-3D315D9CB0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973796" y="2426564"/>
            <a:ext cx="11057206" cy="603403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63;g6ede9da51e_1_2">
            <a:extLst>
              <a:ext uri="{FF2B5EF4-FFF2-40B4-BE49-F238E27FC236}">
                <a16:creationId xmlns:a16="http://schemas.microsoft.com/office/drawing/2014/main" id="{69944EE4-4BEE-42AA-9ADD-C3C7CD777F6D}"/>
              </a:ext>
            </a:extLst>
          </p:cNvPr>
          <p:cNvSpPr txBox="1"/>
          <p:nvPr/>
        </p:nvSpPr>
        <p:spPr>
          <a:xfrm>
            <a:off x="-1" y="1386066"/>
            <a:ext cx="1300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vi-VN" sz="3000" dirty="0">
                <a:latin typeface="Montserrat"/>
                <a:ea typeface="Montserrat"/>
                <a:cs typeface="Montserrat"/>
                <a:sym typeface="Montserrat"/>
              </a:rPr>
              <a:t>Dự án </a:t>
            </a:r>
            <a:r>
              <a:rPr lang="vi-VN" sz="3000" b="1" dirty="0">
                <a:latin typeface="Montserrat"/>
                <a:ea typeface="Montserrat"/>
                <a:cs typeface="Montserrat"/>
                <a:sym typeface="Montserrat"/>
              </a:rPr>
              <a:t>Hệ thống Quản lý Thư viện</a:t>
            </a:r>
            <a:endParaRPr lang="vi-VN"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4657212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764992" y="2165396"/>
            <a:ext cx="6168476" cy="46026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DC2A7"/>
        </a:solidFill>
        <a:effectLst/>
      </p:bgPr>
    </p:bg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6ede9da51e_1_25"/>
          <p:cNvSpPr/>
          <p:nvPr/>
        </p:nvSpPr>
        <p:spPr>
          <a:xfrm>
            <a:off x="4842700" y="2593100"/>
            <a:ext cx="2955600" cy="2955600"/>
          </a:xfrm>
          <a:prstGeom prst="ellipse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7" name="Google Shape;407;g6ede9da51e_1_25"/>
          <p:cNvPicPr preferRelativeResize="0"/>
          <p:nvPr/>
        </p:nvPicPr>
        <p:blipFill rotWithShape="1">
          <a:blip r:embed="rId3">
            <a:alphaModFix/>
          </a:blip>
          <a:srcRect l="19008" r="56229"/>
          <a:stretch/>
        </p:blipFill>
        <p:spPr>
          <a:xfrm>
            <a:off x="5337062" y="3456237"/>
            <a:ext cx="2330675" cy="1429800"/>
          </a:xfrm>
          <a:prstGeom prst="rect">
            <a:avLst/>
          </a:prstGeom>
          <a:noFill/>
          <a:ln>
            <a:noFill/>
          </a:ln>
        </p:spPr>
      </p:pic>
      <p:sp>
        <p:nvSpPr>
          <p:cNvPr id="408" name="Google Shape;408;g6ede9da51e_1_25"/>
          <p:cNvSpPr txBox="1"/>
          <p:nvPr/>
        </p:nvSpPr>
        <p:spPr>
          <a:xfrm>
            <a:off x="1295900" y="5748075"/>
            <a:ext cx="10413000" cy="4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TOP 10 </a:t>
            </a:r>
            <a:r>
              <a:rPr lang="en-US" sz="22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dự án có ảnh hưởng xã hội tốt nhất tại</a:t>
            </a:r>
            <a:r>
              <a:rPr lang="en-US" sz="2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Đông Nam Á</a:t>
            </a:r>
            <a:endParaRPr sz="2200" b="1" i="0" u="none" strike="noStrike" cap="non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TEKY TỰ HÀO LÀ </a:t>
            </a:r>
            <a:r>
              <a:rPr lang="en-US" sz="2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 TRONG 16</a:t>
            </a:r>
            <a:r>
              <a:rPr lang="en-US" sz="2200" b="0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DỰ ÁN GIÁO DỤC</a:t>
            </a:r>
            <a:r>
              <a:rPr lang="en-US" sz="2200" b="1" i="0" u="none" strike="noStrike" cap="non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TIÊU BIỂU TOÀN CẦU</a:t>
            </a:r>
            <a:endParaRPr sz="2200" b="0" i="0" u="none" strike="noStrike" cap="non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6ede9da51e_0_10"/>
          <p:cNvSpPr txBox="1"/>
          <p:nvPr/>
        </p:nvSpPr>
        <p:spPr>
          <a:xfrm>
            <a:off x="7257033" y="5921347"/>
            <a:ext cx="4518108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Montserrat Light"/>
              <a:buNone/>
            </a:pPr>
            <a:r>
              <a:rPr lang="en-US" sz="2800" b="1" i="0" u="none" strike="noStrike" cap="none" dirty="0" err="1">
                <a:solidFill>
                  <a:schemeClr val="tx2">
                    <a:lumMod val="10000"/>
                  </a:schemeClr>
                </a:solidFill>
                <a:latin typeface="Montserrat" panose="020B0604020202020204" charset="0"/>
                <a:ea typeface="Montserrat"/>
                <a:cs typeface="Montserrat"/>
                <a:sym typeface="Montserrat"/>
              </a:rPr>
              <a:t>Học</a:t>
            </a:r>
            <a:r>
              <a:rPr lang="en-US" sz="28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Montserrat" panose="020B0604020202020204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i="0" u="none" strike="noStrike" cap="none" dirty="0" err="1">
                <a:solidFill>
                  <a:schemeClr val="tx2">
                    <a:lumMod val="10000"/>
                  </a:schemeClr>
                </a:solidFill>
                <a:latin typeface="Montserrat" panose="020B0604020202020204" charset="0"/>
                <a:ea typeface="Montserrat"/>
                <a:cs typeface="Montserrat"/>
                <a:sym typeface="Montserrat"/>
              </a:rPr>
              <a:t>viên</a:t>
            </a:r>
            <a:endParaRPr sz="2800" b="1" i="0" u="none" strike="noStrike" cap="none" dirty="0">
              <a:solidFill>
                <a:schemeClr val="tx2">
                  <a:lumMod val="10000"/>
                </a:schemeClr>
              </a:solidFill>
              <a:latin typeface="Montserrat" panose="020B0604020202020204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55" name="Google Shape;55;g6ede9da51e_0_10"/>
          <p:cNvSpPr txBox="1"/>
          <p:nvPr/>
        </p:nvSpPr>
        <p:spPr>
          <a:xfrm>
            <a:off x="8226508" y="7113496"/>
            <a:ext cx="3993776" cy="1801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342900" marR="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AutoNum type="arabicPeriod"/>
            </a:pPr>
            <a:r>
              <a:rPr lang="vi-VN" sz="2800" dirty="0">
                <a:latin typeface="Montserrat"/>
                <a:ea typeface="Montserrat"/>
                <a:cs typeface="Montserrat"/>
                <a:sym typeface="Montserrat"/>
              </a:rPr>
              <a:t>Lê Việt Hải</a:t>
            </a:r>
          </a:p>
          <a:p>
            <a:pPr marL="342900" indent="-342900">
              <a:buSzPts val="3200"/>
              <a:buFont typeface="Montserrat Medium"/>
              <a:buAutoNum type="arabicPeriod"/>
            </a:pPr>
            <a:r>
              <a:rPr lang="vi-VN" sz="2800" b="0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Từ Trấn Nam</a:t>
            </a:r>
            <a:endParaRPr lang="vi-VN" sz="28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342900" marR="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AutoNum type="arabicPeriod"/>
            </a:pPr>
            <a:r>
              <a:rPr lang="vi-VN" sz="2800" dirty="0">
                <a:latin typeface="Montserrat"/>
                <a:ea typeface="Montserrat"/>
                <a:cs typeface="Montserrat"/>
                <a:sym typeface="Montserrat"/>
              </a:rPr>
              <a:t>Ngô Ngọc An</a:t>
            </a:r>
          </a:p>
          <a:p>
            <a:pPr marL="342900" marR="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AutoNum type="arabicPeriod"/>
            </a:pPr>
            <a:r>
              <a:rPr lang="vi-VN" sz="2800" b="0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Từ Song Quốc</a:t>
            </a:r>
          </a:p>
          <a:p>
            <a:pPr marL="342900" marR="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AutoNum type="arabicPeriod"/>
            </a:pPr>
            <a:r>
              <a:rPr lang="vi-VN" sz="2800" b="0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Trần Quang Huy</a:t>
            </a:r>
          </a:p>
        </p:txBody>
      </p:sp>
      <p:sp>
        <p:nvSpPr>
          <p:cNvPr id="56" name="Google Shape;56;g6ede9da51e_0_10"/>
          <p:cNvSpPr/>
          <p:nvPr/>
        </p:nvSpPr>
        <p:spPr>
          <a:xfrm>
            <a:off x="0" y="1"/>
            <a:ext cx="13004695" cy="5529297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  <p:pic>
        <p:nvPicPr>
          <p:cNvPr id="57" name="Google Shape;57;g6ede9da51e_0_10"/>
          <p:cNvPicPr preferRelativeResize="0"/>
          <p:nvPr/>
        </p:nvPicPr>
        <p:blipFill rotWithShape="1">
          <a:blip r:embed="rId3">
            <a:alphaModFix/>
          </a:blip>
          <a:srcRect t="28716" b="6621"/>
          <a:stretch/>
        </p:blipFill>
        <p:spPr>
          <a:xfrm>
            <a:off x="104" y="-53824"/>
            <a:ext cx="13004696" cy="5267197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54;g6ede9da51e_0_10">
            <a:extLst>
              <a:ext uri="{FF2B5EF4-FFF2-40B4-BE49-F238E27FC236}">
                <a16:creationId xmlns:a16="http://schemas.microsoft.com/office/drawing/2014/main" id="{2D2CF71C-9676-4CEA-AEE8-F4E785E39EDB}"/>
              </a:ext>
            </a:extLst>
          </p:cNvPr>
          <p:cNvSpPr txBox="1"/>
          <p:nvPr/>
        </p:nvSpPr>
        <p:spPr>
          <a:xfrm>
            <a:off x="784516" y="7617760"/>
            <a:ext cx="4518108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Montserrat Light"/>
              <a:buNone/>
            </a:pPr>
            <a:r>
              <a:rPr lang="vi-VN" sz="2800" i="0" u="none" strike="noStrike" cap="none" dirty="0">
                <a:solidFill>
                  <a:schemeClr val="tx2">
                    <a:lumMod val="10000"/>
                  </a:schemeClr>
                </a:solidFill>
                <a:latin typeface="Montserrat" panose="020B0604020202020204" charset="0"/>
                <a:ea typeface="Montserrat"/>
                <a:cs typeface="Montserrat"/>
                <a:sym typeface="Montserrat"/>
              </a:rPr>
              <a:t>Lê Tuấn Anh</a:t>
            </a:r>
            <a:endParaRPr sz="2800" i="0" u="none" strike="noStrike" cap="none" dirty="0">
              <a:solidFill>
                <a:schemeClr val="tx2">
                  <a:lumMod val="10000"/>
                </a:schemeClr>
              </a:solidFill>
              <a:latin typeface="Montserrat" panose="020B0604020202020204" charset="0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54;g6ede9da51e_0_10">
            <a:extLst>
              <a:ext uri="{FF2B5EF4-FFF2-40B4-BE49-F238E27FC236}">
                <a16:creationId xmlns:a16="http://schemas.microsoft.com/office/drawing/2014/main" id="{43A86587-1C49-4F3F-ADAD-4D623A133273}"/>
              </a:ext>
            </a:extLst>
          </p:cNvPr>
          <p:cNvSpPr txBox="1"/>
          <p:nvPr/>
        </p:nvSpPr>
        <p:spPr>
          <a:xfrm>
            <a:off x="784516" y="5921347"/>
            <a:ext cx="4518108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Montserrat Light"/>
              <a:buNone/>
            </a:pPr>
            <a:r>
              <a:rPr lang="en-US" sz="2800" b="1" dirty="0" err="1">
                <a:solidFill>
                  <a:schemeClr val="tx2">
                    <a:lumMod val="10000"/>
                  </a:schemeClr>
                </a:solidFill>
                <a:latin typeface="Montserrat" panose="020B0604020202020204" charset="0"/>
                <a:ea typeface="Montserrat"/>
                <a:cs typeface="Montserrat"/>
                <a:sym typeface="Montserrat"/>
              </a:rPr>
              <a:t>Giảng</a:t>
            </a:r>
            <a:r>
              <a:rPr lang="en-US" sz="2800" b="1" i="0" u="none" strike="noStrike" cap="none" dirty="0">
                <a:solidFill>
                  <a:schemeClr val="tx2">
                    <a:lumMod val="10000"/>
                  </a:schemeClr>
                </a:solidFill>
                <a:latin typeface="Montserrat" panose="020B0604020202020204" charset="0"/>
                <a:ea typeface="Montserrat"/>
                <a:cs typeface="Montserrat"/>
                <a:sym typeface="Montserrat"/>
              </a:rPr>
              <a:t> </a:t>
            </a:r>
            <a:r>
              <a:rPr lang="en-US" sz="2800" b="1" i="0" u="none" strike="noStrike" cap="none" dirty="0" err="1">
                <a:solidFill>
                  <a:schemeClr val="tx2">
                    <a:lumMod val="10000"/>
                  </a:schemeClr>
                </a:solidFill>
                <a:latin typeface="Montserrat" panose="020B0604020202020204" charset="0"/>
                <a:ea typeface="Montserrat"/>
                <a:cs typeface="Montserrat"/>
                <a:sym typeface="Montserrat"/>
              </a:rPr>
              <a:t>viên</a:t>
            </a:r>
            <a:endParaRPr sz="2800" b="1" i="0" u="none" strike="noStrike" cap="none" dirty="0">
              <a:solidFill>
                <a:schemeClr val="tx2">
                  <a:lumMod val="10000"/>
                </a:schemeClr>
              </a:solidFill>
              <a:latin typeface="Montserrat" panose="020B0604020202020204" charset="0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181012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90;p5" descr="Image">
            <a:extLst>
              <a:ext uri="{FF2B5EF4-FFF2-40B4-BE49-F238E27FC236}">
                <a16:creationId xmlns:a16="http://schemas.microsoft.com/office/drawing/2014/main" id="{207092E5-613E-4150-B24E-76EF317AF6A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8001" y="1896002"/>
            <a:ext cx="9514470" cy="695681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3</a:t>
            </a:fld>
            <a:endParaRPr/>
          </a:p>
        </p:txBody>
      </p:sp>
      <p:sp>
        <p:nvSpPr>
          <p:cNvPr id="144" name="Google Shape;144;p6"/>
          <p:cNvSpPr txBox="1"/>
          <p:nvPr/>
        </p:nvSpPr>
        <p:spPr>
          <a:xfrm>
            <a:off x="6676345" y="6678888"/>
            <a:ext cx="25401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6"/>
          <p:cNvSpPr txBox="1"/>
          <p:nvPr/>
        </p:nvSpPr>
        <p:spPr>
          <a:xfrm>
            <a:off x="9564345" y="6678888"/>
            <a:ext cx="25401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Montserrat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6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ontserrat Medium"/>
              <a:buNone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6"/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NỘI DUNG CỦA BUỔI BÁO CÁO</a:t>
            </a:r>
            <a:endParaRPr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6524291-BED8-46FA-B917-2B534E93970D}"/>
              </a:ext>
            </a:extLst>
          </p:cNvPr>
          <p:cNvSpPr txBox="1">
            <a:spLocks/>
          </p:cNvSpPr>
          <p:nvPr/>
        </p:nvSpPr>
        <p:spPr>
          <a:xfrm>
            <a:off x="8846750" y="6221795"/>
            <a:ext cx="2540100" cy="9141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Montserrat"/>
              <a:buNone/>
              <a:defRPr sz="3400" b="1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9433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marR="0" lvl="6" indent="-394335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marR="0" lvl="7" indent="-394334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marR="0" lvl="8" indent="-394334" algn="l" rtl="0">
              <a:lnSpc>
                <a:spcPct val="10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2610"/>
              <a:buFont typeface="Montserrat Medium"/>
              <a:buChar char="•"/>
              <a:defRPr sz="3200" b="0" i="0" u="none" strike="noStrike" cap="none">
                <a:solidFill>
                  <a:srgbClr val="000000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 lang="en-US" dirty="0"/>
          </a:p>
        </p:txBody>
      </p:sp>
      <p:sp>
        <p:nvSpPr>
          <p:cNvPr id="4" name="Google Shape;100;p5">
            <a:extLst>
              <a:ext uri="{FF2B5EF4-FFF2-40B4-BE49-F238E27FC236}">
                <a16:creationId xmlns:a16="http://schemas.microsoft.com/office/drawing/2014/main" id="{67238243-F970-46C6-A098-159C11178B4A}"/>
              </a:ext>
            </a:extLst>
          </p:cNvPr>
          <p:cNvSpPr txBox="1"/>
          <p:nvPr/>
        </p:nvSpPr>
        <p:spPr>
          <a:xfrm>
            <a:off x="2014821" y="1954387"/>
            <a:ext cx="3626100" cy="656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TỔNG QUAN VỀ LEVEL ĐÃ HỌC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1;p5">
            <a:extLst>
              <a:ext uri="{FF2B5EF4-FFF2-40B4-BE49-F238E27FC236}">
                <a16:creationId xmlns:a16="http://schemas.microsoft.com/office/drawing/2014/main" id="{62BA3D80-3935-4221-8655-F0802B2FE200}"/>
              </a:ext>
            </a:extLst>
          </p:cNvPr>
          <p:cNvSpPr txBox="1"/>
          <p:nvPr/>
        </p:nvSpPr>
        <p:spPr>
          <a:xfrm>
            <a:off x="2014821" y="2610977"/>
            <a:ext cx="3626100" cy="502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1905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Montserrat"/>
              <a:buChar char="●"/>
            </a:pP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Cùng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nhìn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lại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toàn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bộ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nội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dung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đã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được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tìm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hiểu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trong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12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buổi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học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đã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trải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qua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01;p5">
            <a:extLst>
              <a:ext uri="{FF2B5EF4-FFF2-40B4-BE49-F238E27FC236}">
                <a16:creationId xmlns:a16="http://schemas.microsoft.com/office/drawing/2014/main" id="{47ADE664-31AC-4FD3-B42B-23FBF562DFE2}"/>
              </a:ext>
            </a:extLst>
          </p:cNvPr>
          <p:cNvSpPr txBox="1"/>
          <p:nvPr/>
        </p:nvSpPr>
        <p:spPr>
          <a:xfrm>
            <a:off x="610442" y="2052993"/>
            <a:ext cx="1016652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</a:pPr>
            <a:r>
              <a:rPr lang="en-US" sz="54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 sz="5400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01;p5">
            <a:extLst>
              <a:ext uri="{FF2B5EF4-FFF2-40B4-BE49-F238E27FC236}">
                <a16:creationId xmlns:a16="http://schemas.microsoft.com/office/drawing/2014/main" id="{A9AB9D90-6F07-41C4-94E8-14108CBED384}"/>
              </a:ext>
            </a:extLst>
          </p:cNvPr>
          <p:cNvSpPr txBox="1"/>
          <p:nvPr/>
        </p:nvSpPr>
        <p:spPr>
          <a:xfrm>
            <a:off x="610442" y="3638989"/>
            <a:ext cx="1016652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</a:pPr>
            <a:r>
              <a:rPr lang="en-US" sz="5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7" name="Google Shape;101;p5">
            <a:extLst>
              <a:ext uri="{FF2B5EF4-FFF2-40B4-BE49-F238E27FC236}">
                <a16:creationId xmlns:a16="http://schemas.microsoft.com/office/drawing/2014/main" id="{7E34A5AC-ECCB-4421-9EFF-168741C6CC1D}"/>
              </a:ext>
            </a:extLst>
          </p:cNvPr>
          <p:cNvSpPr txBox="1"/>
          <p:nvPr/>
        </p:nvSpPr>
        <p:spPr>
          <a:xfrm>
            <a:off x="610442" y="5181023"/>
            <a:ext cx="1016652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</a:pPr>
            <a:r>
              <a:rPr lang="en-US" sz="54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endParaRPr sz="5400" b="1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01;p5">
            <a:extLst>
              <a:ext uri="{FF2B5EF4-FFF2-40B4-BE49-F238E27FC236}">
                <a16:creationId xmlns:a16="http://schemas.microsoft.com/office/drawing/2014/main" id="{5A4D8E7D-5BE3-46A6-9C83-C7301FAD7038}"/>
              </a:ext>
            </a:extLst>
          </p:cNvPr>
          <p:cNvSpPr txBox="1"/>
          <p:nvPr/>
        </p:nvSpPr>
        <p:spPr>
          <a:xfrm>
            <a:off x="610442" y="6669185"/>
            <a:ext cx="1016652" cy="9335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</a:pPr>
            <a:r>
              <a:rPr lang="en-US" sz="54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4</a:t>
            </a:r>
          </a:p>
        </p:txBody>
      </p:sp>
      <p:sp>
        <p:nvSpPr>
          <p:cNvPr id="21" name="Google Shape;95;p5">
            <a:extLst>
              <a:ext uri="{FF2B5EF4-FFF2-40B4-BE49-F238E27FC236}">
                <a16:creationId xmlns:a16="http://schemas.microsoft.com/office/drawing/2014/main" id="{94D8E2F5-074B-4C0D-89AC-7B1AF453E5AE}"/>
              </a:ext>
            </a:extLst>
          </p:cNvPr>
          <p:cNvSpPr txBox="1"/>
          <p:nvPr/>
        </p:nvSpPr>
        <p:spPr>
          <a:xfrm>
            <a:off x="2014821" y="3647790"/>
            <a:ext cx="3626100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HỌC SINH THUYẾT TRÌNH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102;p5">
            <a:extLst>
              <a:ext uri="{FF2B5EF4-FFF2-40B4-BE49-F238E27FC236}">
                <a16:creationId xmlns:a16="http://schemas.microsoft.com/office/drawing/2014/main" id="{3442F766-43FA-45BB-AABC-8960959E6BE2}"/>
              </a:ext>
            </a:extLst>
          </p:cNvPr>
          <p:cNvSpPr txBox="1"/>
          <p:nvPr/>
        </p:nvSpPr>
        <p:spPr>
          <a:xfrm>
            <a:off x="2014821" y="3997499"/>
            <a:ext cx="3405900" cy="702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1905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Montserrat"/>
              <a:buChar char="●"/>
            </a:pP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Học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sinh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thiệu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về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bản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thân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905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Montserrat"/>
              <a:buChar char="●"/>
            </a:pP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thiệu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về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sản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phẩm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và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kiến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thức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kiên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quan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96;p5">
            <a:extLst>
              <a:ext uri="{FF2B5EF4-FFF2-40B4-BE49-F238E27FC236}">
                <a16:creationId xmlns:a16="http://schemas.microsoft.com/office/drawing/2014/main" id="{1B0395E0-412A-481A-AB73-AD1F53674D4D}"/>
              </a:ext>
            </a:extLst>
          </p:cNvPr>
          <p:cNvSpPr txBox="1"/>
          <p:nvPr/>
        </p:nvSpPr>
        <p:spPr>
          <a:xfrm>
            <a:off x="2014821" y="5065599"/>
            <a:ext cx="3789096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NHẬN XÉT VÀ ĐÁNH GIÁ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97;p5">
            <a:extLst>
              <a:ext uri="{FF2B5EF4-FFF2-40B4-BE49-F238E27FC236}">
                <a16:creationId xmlns:a16="http://schemas.microsoft.com/office/drawing/2014/main" id="{A74B9A9A-1881-4973-9BF2-421E877AD25F}"/>
              </a:ext>
            </a:extLst>
          </p:cNvPr>
          <p:cNvSpPr txBox="1"/>
          <p:nvPr/>
        </p:nvSpPr>
        <p:spPr>
          <a:xfrm>
            <a:off x="2018416" y="5374080"/>
            <a:ext cx="3405900" cy="9028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1905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Montserrat"/>
              <a:buChar char="●"/>
            </a:pP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Gíao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viên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đưa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ra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nhận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xét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về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từng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học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sinh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1905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Montserrat"/>
              <a:buChar char="●"/>
            </a:pP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Phụ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huynh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đưa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ra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những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câu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hỏi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cho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Học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sinh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cũng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như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chương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trình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học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98;p5">
            <a:extLst>
              <a:ext uri="{FF2B5EF4-FFF2-40B4-BE49-F238E27FC236}">
                <a16:creationId xmlns:a16="http://schemas.microsoft.com/office/drawing/2014/main" id="{025D0489-0517-4EC3-AF21-BE9982A38D6B}"/>
              </a:ext>
            </a:extLst>
          </p:cNvPr>
          <p:cNvSpPr txBox="1"/>
          <p:nvPr/>
        </p:nvSpPr>
        <p:spPr>
          <a:xfrm>
            <a:off x="2014821" y="6585372"/>
            <a:ext cx="3989785" cy="379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Montserrat"/>
              <a:buNone/>
            </a:pPr>
            <a:r>
              <a:rPr lang="en-US" sz="1800" b="1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TỔNG QUAN  LEVEL TIẾP THEO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103;p5">
            <a:extLst>
              <a:ext uri="{FF2B5EF4-FFF2-40B4-BE49-F238E27FC236}">
                <a16:creationId xmlns:a16="http://schemas.microsoft.com/office/drawing/2014/main" id="{0F25B3D6-283C-4BC1-A8FB-571A965D8791}"/>
              </a:ext>
            </a:extLst>
          </p:cNvPr>
          <p:cNvSpPr txBox="1"/>
          <p:nvPr/>
        </p:nvSpPr>
        <p:spPr>
          <a:xfrm>
            <a:off x="2018416" y="7044715"/>
            <a:ext cx="3789095" cy="702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190500" marR="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Montserrat"/>
              <a:buChar char="●"/>
            </a:pP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Giới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thiệu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kiến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thức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của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level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tiếp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theo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giá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trị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học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sinh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nhận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được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trong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12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buổi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tiếp</a:t>
            </a:r>
            <a:r>
              <a:rPr lang="en-US" sz="1300" b="0" i="0" u="none" strike="noStrike" cap="none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300" b="0" i="0" u="none" strike="noStrike" cap="none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theo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406;g6ede9da51e_1_25">
            <a:extLst>
              <a:ext uri="{FF2B5EF4-FFF2-40B4-BE49-F238E27FC236}">
                <a16:creationId xmlns:a16="http://schemas.microsoft.com/office/drawing/2014/main" id="{4D4BD401-3A0B-4AF1-BDA9-2CDC69F7214A}"/>
              </a:ext>
            </a:extLst>
          </p:cNvPr>
          <p:cNvSpPr/>
          <p:nvPr/>
        </p:nvSpPr>
        <p:spPr>
          <a:xfrm>
            <a:off x="8647111" y="5566914"/>
            <a:ext cx="3457333" cy="3457333"/>
          </a:xfrm>
          <a:prstGeom prst="ellipse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407;g6ede9da51e_1_25">
            <a:extLst>
              <a:ext uri="{FF2B5EF4-FFF2-40B4-BE49-F238E27FC236}">
                <a16:creationId xmlns:a16="http://schemas.microsoft.com/office/drawing/2014/main" id="{6318C428-17C7-4C9C-87FD-45D3FCE98FF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9008" r="56229"/>
          <a:stretch/>
        </p:blipFill>
        <p:spPr>
          <a:xfrm>
            <a:off x="9141474" y="6430052"/>
            <a:ext cx="2726323" cy="1672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4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163" name="Google Shape;163;g6ede9da51e_1_2"/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1. TỔNG QUAN KIẾN THỨC LEVEL</a:t>
            </a:r>
            <a:endParaRPr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0A53C8D-C5CC-48AA-AD4A-F4EC13F705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9528930"/>
              </p:ext>
            </p:extLst>
          </p:nvPr>
        </p:nvGraphicFramePr>
        <p:xfrm>
          <a:off x="1022231" y="1388533"/>
          <a:ext cx="10874277" cy="7304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9A4F700-42EC-4A6F-A1B6-9F9F3AE9D2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61207691"/>
              </p:ext>
            </p:extLst>
          </p:nvPr>
        </p:nvGraphicFramePr>
        <p:xfrm>
          <a:off x="1022231" y="1388533"/>
          <a:ext cx="10874278" cy="73042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5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163" name="Google Shape;163;g6ede9da51e_1_2"/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1. TỔNG QUAN KIẾN THỨC LEVEL</a:t>
            </a:r>
            <a:endParaRPr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43295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6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4" name="Google Shape;163;g6ede9da51e_1_2">
            <a:extLst>
              <a:ext uri="{FF2B5EF4-FFF2-40B4-BE49-F238E27FC236}">
                <a16:creationId xmlns:a16="http://schemas.microsoft.com/office/drawing/2014/main" id="{F48CAE29-F451-4392-AEC7-3D064DF61153}"/>
              </a:ext>
            </a:extLst>
          </p:cNvPr>
          <p:cNvSpPr txBox="1"/>
          <p:nvPr/>
        </p:nvSpPr>
        <p:spPr>
          <a:xfrm>
            <a:off x="0" y="1273587"/>
            <a:ext cx="1300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Dự</a:t>
            </a: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án</a:t>
            </a: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vi-VN" sz="3000" b="1" dirty="0">
                <a:latin typeface="Montserrat"/>
                <a:ea typeface="Montserrat"/>
                <a:cs typeface="Montserrat"/>
                <a:sym typeface="Montserrat"/>
              </a:rPr>
              <a:t>Nhà Trong Cây</a:t>
            </a:r>
            <a:endParaRPr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63;g6ede9da51e_1_2">
            <a:extLst>
              <a:ext uri="{FF2B5EF4-FFF2-40B4-BE49-F238E27FC236}">
                <a16:creationId xmlns:a16="http://schemas.microsoft.com/office/drawing/2014/main" id="{D865270F-3060-4F4C-B35F-085C6058049F}"/>
              </a:ext>
            </a:extLst>
          </p:cNvPr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2. THUYẾT TRÌNH SẢN PHẨM</a:t>
            </a:r>
          </a:p>
        </p:txBody>
      </p:sp>
      <p:pic>
        <p:nvPicPr>
          <p:cNvPr id="5" name="Picture 4" descr="A large green field&#10;&#10;Description automatically generated">
            <a:extLst>
              <a:ext uri="{FF2B5EF4-FFF2-40B4-BE49-F238E27FC236}">
                <a16:creationId xmlns:a16="http://schemas.microsoft.com/office/drawing/2014/main" id="{62770A9D-626B-47C3-AE76-F5E3A23985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44"/>
          <a:stretch/>
        </p:blipFill>
        <p:spPr>
          <a:xfrm>
            <a:off x="1016000" y="2257089"/>
            <a:ext cx="10972800" cy="573739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42177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7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4" name="Google Shape;163;g6ede9da51e_1_2">
            <a:extLst>
              <a:ext uri="{FF2B5EF4-FFF2-40B4-BE49-F238E27FC236}">
                <a16:creationId xmlns:a16="http://schemas.microsoft.com/office/drawing/2014/main" id="{F48CAE29-F451-4392-AEC7-3D064DF61153}"/>
              </a:ext>
            </a:extLst>
          </p:cNvPr>
          <p:cNvSpPr txBox="1"/>
          <p:nvPr/>
        </p:nvSpPr>
        <p:spPr>
          <a:xfrm>
            <a:off x="0" y="1273587"/>
            <a:ext cx="1300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Dự</a:t>
            </a: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án</a:t>
            </a:r>
            <a:r>
              <a:rPr lang="vi-VN" sz="30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vi-VN" sz="3000" b="1" dirty="0">
                <a:latin typeface="Montserrat"/>
                <a:ea typeface="Montserrat"/>
                <a:cs typeface="Montserrat"/>
                <a:sym typeface="Montserrat"/>
              </a:rPr>
              <a:t>Mê Cung Không Lối Thoát</a:t>
            </a:r>
            <a:endParaRPr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63;g6ede9da51e_1_2">
            <a:extLst>
              <a:ext uri="{FF2B5EF4-FFF2-40B4-BE49-F238E27FC236}">
                <a16:creationId xmlns:a16="http://schemas.microsoft.com/office/drawing/2014/main" id="{D865270F-3060-4F4C-B35F-085C6058049F}"/>
              </a:ext>
            </a:extLst>
          </p:cNvPr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2. THUYẾT TRÌNH SẢN PHẨM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A5EF0C1-5217-416F-B52A-47BAAD80C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05" b="7424"/>
          <a:stretch/>
        </p:blipFill>
        <p:spPr>
          <a:xfrm>
            <a:off x="1016000" y="2242309"/>
            <a:ext cx="10972800" cy="546678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500873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8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4" name="Google Shape;163;g6ede9da51e_1_2">
            <a:extLst>
              <a:ext uri="{FF2B5EF4-FFF2-40B4-BE49-F238E27FC236}">
                <a16:creationId xmlns:a16="http://schemas.microsoft.com/office/drawing/2014/main" id="{F48CAE29-F451-4392-AEC7-3D064DF61153}"/>
              </a:ext>
            </a:extLst>
          </p:cNvPr>
          <p:cNvSpPr txBox="1"/>
          <p:nvPr/>
        </p:nvSpPr>
        <p:spPr>
          <a:xfrm>
            <a:off x="0" y="1273587"/>
            <a:ext cx="1300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Dự</a:t>
            </a: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3000" dirty="0" err="1">
                <a:latin typeface="Montserrat"/>
                <a:ea typeface="Montserrat"/>
                <a:cs typeface="Montserrat"/>
                <a:sym typeface="Montserrat"/>
              </a:rPr>
              <a:t>án</a:t>
            </a:r>
            <a:r>
              <a:rPr lang="en-US" sz="30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vi-VN" sz="3000" b="1" dirty="0">
                <a:latin typeface="Montserrat"/>
                <a:ea typeface="Montserrat"/>
                <a:cs typeface="Montserrat"/>
                <a:sym typeface="Montserrat"/>
              </a:rPr>
              <a:t>Khu Dân Cư Hạnh Phúc</a:t>
            </a:r>
            <a:endParaRPr sz="3000" b="1" i="0" u="none" strike="noStrike" cap="none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163;g6ede9da51e_1_2">
            <a:extLst>
              <a:ext uri="{FF2B5EF4-FFF2-40B4-BE49-F238E27FC236}">
                <a16:creationId xmlns:a16="http://schemas.microsoft.com/office/drawing/2014/main" id="{D865270F-3060-4F4C-B35F-085C6058049F}"/>
              </a:ext>
            </a:extLst>
          </p:cNvPr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2. THUYẾT TRÌNH SẢN PHẨM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A5EF0C1-5217-416F-B52A-47BAAD80CB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55" r="255" b="7652"/>
          <a:stretch/>
        </p:blipFill>
        <p:spPr>
          <a:xfrm>
            <a:off x="1016000" y="2303987"/>
            <a:ext cx="10972800" cy="569987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49873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6ede9da51e_1_2"/>
          <p:cNvSpPr txBox="1">
            <a:spLocks noGrp="1"/>
          </p:cNvSpPr>
          <p:nvPr>
            <p:ph type="sldNum" idx="12"/>
          </p:nvPr>
        </p:nvSpPr>
        <p:spPr>
          <a:xfrm>
            <a:off x="11896509" y="9207500"/>
            <a:ext cx="255600" cy="39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D5D5"/>
              </a:buClr>
              <a:buSzPts val="2000"/>
              <a:buFont typeface="Helvetica Neue Light"/>
              <a:buNone/>
            </a:pPr>
            <a:fld id="{00000000-1234-1234-1234-123412341234}" type="slidenum">
              <a:rPr lang="en-US" sz="2000">
                <a:solidFill>
                  <a:srgbClr val="D6D5D5"/>
                </a:solidFill>
              </a:rPr>
              <a:t>9</a:t>
            </a:fld>
            <a:endParaRPr/>
          </a:p>
        </p:txBody>
      </p:sp>
      <p:sp>
        <p:nvSpPr>
          <p:cNvPr id="154" name="Google Shape;154;g6ede9da51e_1_2"/>
          <p:cNvSpPr txBox="1"/>
          <p:nvPr/>
        </p:nvSpPr>
        <p:spPr>
          <a:xfrm>
            <a:off x="353701" y="2495524"/>
            <a:ext cx="4950900" cy="59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Montserrat Medium"/>
              <a:buNone/>
            </a:pPr>
            <a:endParaRPr lang="en-US" sz="2800" b="1" i="0" u="none" strike="noStrike" cap="none" dirty="0">
              <a:solidFill>
                <a:srgbClr val="000000"/>
              </a:solidFill>
              <a:latin typeface="Montserrat" panose="020B0604020202020204" charset="0"/>
              <a:cs typeface="Arial" panose="020B0604020202020204" pitchFamily="34" charset="0"/>
              <a:sym typeface="Arial"/>
            </a:endParaRPr>
          </a:p>
        </p:txBody>
      </p:sp>
      <p:sp>
        <p:nvSpPr>
          <p:cNvPr id="162" name="Google Shape;162;g6ede9da51e_1_2"/>
          <p:cNvSpPr txBox="1"/>
          <p:nvPr/>
        </p:nvSpPr>
        <p:spPr>
          <a:xfrm>
            <a:off x="9721750" y="350075"/>
            <a:ext cx="2295000" cy="2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Autofit/>
          </a:bodyPr>
          <a:lstStyle/>
          <a:p>
            <a:pPr lvl="0" algn="ctr">
              <a:buClr>
                <a:srgbClr val="FFFFFF"/>
              </a:buClr>
              <a:buSzPts val="1200"/>
            </a:pPr>
            <a:r>
              <a:rPr lang="en-US" sz="1200" dirty="0">
                <a:solidFill>
                  <a:srgbClr val="FFFFFF"/>
                </a:solidFill>
                <a:latin typeface="Montserrat Medium"/>
                <a:sym typeface="Montserrat Medium"/>
              </a:rPr>
              <a:t>BÁO CÁO CUỐI KHÓA</a:t>
            </a:r>
            <a:endParaRPr lang="en-US" dirty="0"/>
          </a:p>
        </p:txBody>
      </p:sp>
      <p:sp>
        <p:nvSpPr>
          <p:cNvPr id="2" name="Google Shape;163;g6ede9da51e_1_2">
            <a:extLst>
              <a:ext uri="{FF2B5EF4-FFF2-40B4-BE49-F238E27FC236}">
                <a16:creationId xmlns:a16="http://schemas.microsoft.com/office/drawing/2014/main" id="{D865270F-3060-4F4C-B35F-085C6058049F}"/>
              </a:ext>
            </a:extLst>
          </p:cNvPr>
          <p:cNvSpPr txBox="1"/>
          <p:nvPr/>
        </p:nvSpPr>
        <p:spPr>
          <a:xfrm>
            <a:off x="468001" y="205300"/>
            <a:ext cx="72144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Montserrat"/>
              <a:buNone/>
            </a:pPr>
            <a:r>
              <a:rPr lang="en-US" sz="3000" b="1" i="0" u="none" strike="noStrike" cap="none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3. NHẬN XÉT QUÁ TRÌNH HỌC TẬP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46BE63C-F5D0-4737-AF21-50D055D8F59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461" r="2461"/>
          <a:stretch/>
        </p:blipFill>
        <p:spPr>
          <a:xfrm>
            <a:off x="4754578" y="1989611"/>
            <a:ext cx="7644895" cy="6030519"/>
          </a:xfrm>
          <a:prstGeom prst="rect">
            <a:avLst/>
          </a:prstGeom>
          <a:ln w="12700">
            <a:solidFill>
              <a:srgbClr val="00B0F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47159D5-F6C3-44F9-BCCA-E9D5C523239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05327" y="5095721"/>
            <a:ext cx="3897625" cy="2923218"/>
          </a:xfrm>
          <a:prstGeom prst="rect">
            <a:avLst/>
          </a:prstGeom>
          <a:ln w="12700">
            <a:solidFill>
              <a:srgbClr val="00B0F0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79A7DA1-B5A7-4B86-9CC3-1FBAA8230559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610092" y="1989611"/>
            <a:ext cx="3888094" cy="2916071"/>
          </a:xfrm>
          <a:prstGeom prst="rect">
            <a:avLst/>
          </a:prstGeom>
          <a:ln w="12700">
            <a:solidFill>
              <a:srgbClr val="00B0F0"/>
            </a:solidFill>
          </a:ln>
        </p:spPr>
      </p:pic>
    </p:spTree>
    <p:extLst>
      <p:ext uri="{BB962C8B-B14F-4D97-AF65-F5344CB8AC3E}">
        <p14:creationId xmlns:p14="http://schemas.microsoft.com/office/powerpoint/2010/main" val="1510148270"/>
      </p:ext>
    </p:extLst>
  </p:cSld>
  <p:clrMapOvr>
    <a:masterClrMapping/>
  </p:clrMapOvr>
</p:sld>
</file>

<file path=ppt/theme/theme1.xml><?xml version="1.0" encoding="utf-8"?>
<a:theme xmlns:a="http://schemas.openxmlformats.org/drawingml/2006/main" name="White">
  <a:themeElements>
    <a:clrScheme name="White">
      <a:dk1>
        <a:srgbClr val="FFFFFF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1336</TotalTime>
  <Words>790</Words>
  <Application>Microsoft Office PowerPoint</Application>
  <PresentationFormat>Custom</PresentationFormat>
  <Paragraphs>116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Calibri</vt:lpstr>
      <vt:lpstr>Montserrat Light</vt:lpstr>
      <vt:lpstr>Helvetica Neue</vt:lpstr>
      <vt:lpstr>Helvetica Neue Light</vt:lpstr>
      <vt:lpstr>Montserrat</vt:lpstr>
      <vt:lpstr>Montserrat Medium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Tuan Anh Le</dc:creator>
  <cp:lastModifiedBy>Tuan Anh Le</cp:lastModifiedBy>
  <cp:revision>60</cp:revision>
  <dcterms:modified xsi:type="dcterms:W3CDTF">2020-11-22T17:24:55Z</dcterms:modified>
</cp:coreProperties>
</file>